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1.xml" ContentType="application/vnd.openxmlformats-officedocument.drawingml.diagramStyle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8" r:id="rId3"/>
    <p:sldId id="293" r:id="rId4"/>
    <p:sldId id="296" r:id="rId5"/>
    <p:sldId id="302" r:id="rId6"/>
    <p:sldId id="303" r:id="rId7"/>
    <p:sldId id="304" r:id="rId8"/>
    <p:sldId id="297" r:id="rId9"/>
    <p:sldId id="298" r:id="rId10"/>
    <p:sldId id="299" r:id="rId11"/>
    <p:sldId id="301" r:id="rId12"/>
    <p:sldId id="307" r:id="rId13"/>
    <p:sldId id="308" r:id="rId14"/>
    <p:sldId id="258" r:id="rId15"/>
  </p:sldIdLst>
  <p:sldSz cx="9144000" cy="6858000" type="screen4x3"/>
  <p:notesSz cx="6797675" cy="9926638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COLAT Christophe" initials="AC" lastIdx="1" clrIdx="0">
    <p:extLst>
      <p:ext uri="{19B8F6BF-5375-455C-9EA6-DF929625EA0E}">
        <p15:presenceInfo xmlns:p15="http://schemas.microsoft.com/office/powerpoint/2012/main" userId="S-1-5-21-2043104406-512064258-1538882281-1615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2F"/>
    <a:srgbClr val="EFE4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>
      <p:cViewPr varScale="1">
        <p:scale>
          <a:sx n="104" d="100"/>
          <a:sy n="104" d="100"/>
        </p:scale>
        <p:origin x="12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02" y="-96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1DC49-314D-4DDA-8AA1-EF4673827F0F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1427A722-0039-4D8E-97FE-5A398A76F1CB}">
      <dgm:prSet phldrT="[Texte]"/>
      <dgm:spPr/>
      <dgm:t>
        <a:bodyPr/>
        <a:lstStyle/>
        <a:p>
          <a:r>
            <a:rPr lang="fr-FR" dirty="0"/>
            <a:t>1</a:t>
          </a:r>
        </a:p>
        <a:p>
          <a:r>
            <a:rPr dirty="0"/>
            <a:t>Prior exchanges </a:t>
          </a:r>
          <a:r>
            <a:rPr lang="fr-FR" dirty="0"/>
            <a:t>MA</a:t>
          </a:r>
          <a:r>
            <a:rPr dirty="0"/>
            <a:t>/AA</a:t>
          </a:r>
        </a:p>
      </dgm:t>
    </dgm:pt>
    <dgm:pt modelId="{CE74B49E-200D-4C4F-8F04-70E4AF671EF4}" type="parTrans" cxnId="{DE4C6600-E67A-4644-9596-B9A3CAB56CCF}">
      <dgm:prSet/>
      <dgm:spPr/>
      <dgm:t>
        <a:bodyPr/>
        <a:lstStyle/>
        <a:p>
          <a:endParaRPr/>
        </a:p>
      </dgm:t>
    </dgm:pt>
    <dgm:pt modelId="{FE6C5FE5-9413-43F4-B00D-6282ECF0A8B0}" type="sibTrans" cxnId="{DE4C6600-E67A-4644-9596-B9A3CAB56CCF}">
      <dgm:prSet/>
      <dgm:spPr/>
      <dgm:t>
        <a:bodyPr/>
        <a:lstStyle/>
        <a:p>
          <a:endParaRPr/>
        </a:p>
      </dgm:t>
    </dgm:pt>
    <dgm:pt modelId="{97E4BBE5-6DC7-4241-8573-1C59C1542E80}">
      <dgm:prSet phldrT="[Texte]"/>
      <dgm:spPr/>
      <dgm:t>
        <a:bodyPr/>
        <a:lstStyle/>
        <a:p>
          <a:r>
            <a:rPr lang="fr-FR" dirty="0"/>
            <a:t>2</a:t>
          </a:r>
        </a:p>
        <a:p>
          <a:r>
            <a:rPr dirty="0"/>
            <a:t>Formal request </a:t>
          </a:r>
          <a:r>
            <a:rPr lang="fr-FR" dirty="0"/>
            <a:t>of the</a:t>
          </a:r>
          <a:r>
            <a:rPr dirty="0"/>
            <a:t> </a:t>
          </a:r>
          <a:r>
            <a:rPr lang="fr-FR" dirty="0"/>
            <a:t>MA</a:t>
          </a:r>
          <a:r>
            <a:rPr dirty="0"/>
            <a:t> </a:t>
          </a:r>
        </a:p>
      </dgm:t>
    </dgm:pt>
    <dgm:pt modelId="{E7CAB639-332E-4EBC-B0DE-3A39855D0191}" type="parTrans" cxnId="{BC6AC503-CB0A-4D2A-A76F-D4A4927653A9}">
      <dgm:prSet/>
      <dgm:spPr/>
      <dgm:t>
        <a:bodyPr/>
        <a:lstStyle/>
        <a:p>
          <a:endParaRPr/>
        </a:p>
      </dgm:t>
    </dgm:pt>
    <dgm:pt modelId="{BCB29E1C-6926-4972-8FA7-8849D984591D}" type="sibTrans" cxnId="{BC6AC503-CB0A-4D2A-A76F-D4A4927653A9}">
      <dgm:prSet/>
      <dgm:spPr/>
      <dgm:t>
        <a:bodyPr/>
        <a:lstStyle/>
        <a:p>
          <a:endParaRPr/>
        </a:p>
      </dgm:t>
    </dgm:pt>
    <dgm:pt modelId="{72852C67-2EBB-4C58-89E0-D4652C46E6DE}">
      <dgm:prSet phldrT="[Texte]"/>
      <dgm:spPr/>
      <dgm:t>
        <a:bodyPr/>
        <a:lstStyle/>
        <a:p>
          <a:r>
            <a:rPr lang="fr-FR" dirty="0"/>
            <a:t>3</a:t>
          </a:r>
        </a:p>
        <a:p>
          <a:r>
            <a:rPr dirty="0"/>
            <a:t>Simple acknowledgment of receipt -Analysis of completion</a:t>
          </a:r>
        </a:p>
      </dgm:t>
    </dgm:pt>
    <dgm:pt modelId="{F5D62266-D581-4CFF-AD70-4B0A9CC3E041}" type="parTrans" cxnId="{85AE9C36-F8EF-4C2A-A499-C30B664A09AE}">
      <dgm:prSet/>
      <dgm:spPr/>
      <dgm:t>
        <a:bodyPr/>
        <a:lstStyle/>
        <a:p>
          <a:endParaRPr/>
        </a:p>
      </dgm:t>
    </dgm:pt>
    <dgm:pt modelId="{72A0FB04-798A-4AB2-B23A-7EC8AD860FD2}" type="sibTrans" cxnId="{85AE9C36-F8EF-4C2A-A499-C30B664A09AE}">
      <dgm:prSet/>
      <dgm:spPr/>
      <dgm:t>
        <a:bodyPr/>
        <a:lstStyle/>
        <a:p>
          <a:endParaRPr/>
        </a:p>
      </dgm:t>
    </dgm:pt>
    <dgm:pt modelId="{B0219F5E-A51C-4EE1-9F4A-0CEDBEF7F268}">
      <dgm:prSet phldrT="[Texte]"/>
      <dgm:spPr/>
      <dgm:t>
        <a:bodyPr/>
        <a:lstStyle/>
        <a:p>
          <a:r>
            <a:rPr lang="fr-FR" dirty="0"/>
            <a:t>4</a:t>
          </a:r>
        </a:p>
        <a:p>
          <a:r>
            <a:rPr dirty="0"/>
            <a:t>Additional AA request (sample)</a:t>
          </a:r>
        </a:p>
      </dgm:t>
    </dgm:pt>
    <dgm:pt modelId="{7AB41108-83A0-42DC-9341-3F2557CD866C}" type="parTrans" cxnId="{0F78D31C-21F5-43AE-B7D4-04149DF79D4B}">
      <dgm:prSet/>
      <dgm:spPr/>
      <dgm:t>
        <a:bodyPr/>
        <a:lstStyle/>
        <a:p>
          <a:endParaRPr/>
        </a:p>
      </dgm:t>
    </dgm:pt>
    <dgm:pt modelId="{13755E36-0800-4CC5-BE70-471944203E72}" type="sibTrans" cxnId="{0F78D31C-21F5-43AE-B7D4-04149DF79D4B}">
      <dgm:prSet/>
      <dgm:spPr/>
      <dgm:t>
        <a:bodyPr/>
        <a:lstStyle/>
        <a:p>
          <a:endParaRPr/>
        </a:p>
      </dgm:t>
    </dgm:pt>
    <dgm:pt modelId="{E1DCB07B-64E7-4A00-A3C0-9DC7B1A391DD}">
      <dgm:prSet phldrT="[Texte]"/>
      <dgm:spPr/>
      <dgm:t>
        <a:bodyPr/>
        <a:lstStyle/>
        <a:p>
          <a:r>
            <a:rPr lang="fr-FR" dirty="0"/>
            <a:t>5</a:t>
          </a:r>
        </a:p>
        <a:p>
          <a:r>
            <a:rPr dirty="0"/>
            <a:t>Reply from the </a:t>
          </a:r>
          <a:r>
            <a:rPr lang="fr-FR" dirty="0"/>
            <a:t>MA</a:t>
          </a:r>
          <a:endParaRPr dirty="0"/>
        </a:p>
      </dgm:t>
    </dgm:pt>
    <dgm:pt modelId="{C95265A5-BB80-4755-84D0-409B753B8166}" type="parTrans" cxnId="{56077669-572E-4CFD-8B80-6A173DA30FA8}">
      <dgm:prSet/>
      <dgm:spPr/>
      <dgm:t>
        <a:bodyPr/>
        <a:lstStyle/>
        <a:p>
          <a:endParaRPr/>
        </a:p>
      </dgm:t>
    </dgm:pt>
    <dgm:pt modelId="{11888232-9F7C-48CE-A5D0-E6BD4BEF84D1}" type="sibTrans" cxnId="{56077669-572E-4CFD-8B80-6A173DA30FA8}">
      <dgm:prSet/>
      <dgm:spPr/>
      <dgm:t>
        <a:bodyPr/>
        <a:lstStyle/>
        <a:p>
          <a:endParaRPr/>
        </a:p>
      </dgm:t>
    </dgm:pt>
    <dgm:pt modelId="{9F6FAD9D-C6F8-4794-A76C-2EC4F1DB07D1}">
      <dgm:prSet phldrT="[Texte]"/>
      <dgm:spPr/>
      <dgm:t>
        <a:bodyPr/>
        <a:lstStyle/>
        <a:p>
          <a:r>
            <a:rPr lang="fr-FR" dirty="0"/>
            <a:t>6</a:t>
          </a:r>
        </a:p>
        <a:p>
          <a:r>
            <a:rPr dirty="0"/>
            <a:t>Full acknowledgement of receipt -Provisional analysis</a:t>
          </a:r>
        </a:p>
      </dgm:t>
    </dgm:pt>
    <dgm:pt modelId="{C01E168A-55B6-4B48-B7EA-FF59D0876C70}" type="parTrans" cxnId="{F2793350-7FCD-4350-B622-07223A8CD275}">
      <dgm:prSet/>
      <dgm:spPr/>
      <dgm:t>
        <a:bodyPr/>
        <a:lstStyle/>
        <a:p>
          <a:endParaRPr/>
        </a:p>
      </dgm:t>
    </dgm:pt>
    <dgm:pt modelId="{4C27904B-CF4D-4889-9D2E-86A2EAE67962}" type="sibTrans" cxnId="{F2793350-7FCD-4350-B622-07223A8CD275}">
      <dgm:prSet/>
      <dgm:spPr/>
      <dgm:t>
        <a:bodyPr/>
        <a:lstStyle/>
        <a:p>
          <a:endParaRPr/>
        </a:p>
      </dgm:t>
    </dgm:pt>
    <dgm:pt modelId="{23A55ACC-2464-43E3-AF7D-FB5BEB9CF380}">
      <dgm:prSet phldrT="[Texte]"/>
      <dgm:spPr/>
      <dgm:t>
        <a:bodyPr/>
        <a:lstStyle/>
        <a:p>
          <a:r>
            <a:rPr lang="fr-FR" dirty="0"/>
            <a:t>7</a:t>
          </a:r>
        </a:p>
        <a:p>
          <a:r>
            <a:rPr dirty="0"/>
            <a:t>Reply from the </a:t>
          </a:r>
          <a:r>
            <a:rPr lang="fr-FR" dirty="0"/>
            <a:t>MA</a:t>
          </a:r>
          <a:endParaRPr dirty="0"/>
        </a:p>
      </dgm:t>
    </dgm:pt>
    <dgm:pt modelId="{D7DCA1B1-7F57-4157-A89A-C84B27044FB0}" type="parTrans" cxnId="{B2A97480-9A67-4EFB-B4BF-9057CAEE9D2B}">
      <dgm:prSet/>
      <dgm:spPr/>
      <dgm:t>
        <a:bodyPr/>
        <a:lstStyle/>
        <a:p>
          <a:endParaRPr/>
        </a:p>
      </dgm:t>
    </dgm:pt>
    <dgm:pt modelId="{7330FEA4-7FC8-49E2-8F0C-A6075B9FCC34}" type="sibTrans" cxnId="{B2A97480-9A67-4EFB-B4BF-9057CAEE9D2B}">
      <dgm:prSet/>
      <dgm:spPr/>
      <dgm:t>
        <a:bodyPr/>
        <a:lstStyle/>
        <a:p>
          <a:endParaRPr/>
        </a:p>
      </dgm:t>
    </dgm:pt>
    <dgm:pt modelId="{FB3D9F69-CC21-4AB0-B6B8-7AEE0977825B}">
      <dgm:prSet phldrT="[Texte]"/>
      <dgm:spPr/>
      <dgm:t>
        <a:bodyPr/>
        <a:lstStyle/>
        <a:p>
          <a:r>
            <a:rPr lang="fr-FR" dirty="0"/>
            <a:t>8</a:t>
          </a:r>
        </a:p>
        <a:p>
          <a:r>
            <a:rPr dirty="0"/>
            <a:t>Final analysis</a:t>
          </a:r>
        </a:p>
      </dgm:t>
    </dgm:pt>
    <dgm:pt modelId="{643115F7-65D9-4B7A-BBE5-94EFC00B1A1D}" type="parTrans" cxnId="{C7A18F62-19BD-4BD3-BD56-AD799AA19196}">
      <dgm:prSet/>
      <dgm:spPr/>
      <dgm:t>
        <a:bodyPr/>
        <a:lstStyle/>
        <a:p>
          <a:endParaRPr/>
        </a:p>
      </dgm:t>
    </dgm:pt>
    <dgm:pt modelId="{ACD3B73D-0573-473A-B0FC-62F1A8C336F2}" type="sibTrans" cxnId="{C7A18F62-19BD-4BD3-BD56-AD799AA19196}">
      <dgm:prSet/>
      <dgm:spPr/>
      <dgm:t>
        <a:bodyPr/>
        <a:lstStyle/>
        <a:p>
          <a:endParaRPr/>
        </a:p>
      </dgm:t>
    </dgm:pt>
    <dgm:pt modelId="{59923CA4-478E-44D8-8C07-9C270035204C}">
      <dgm:prSet phldrT="[Texte]"/>
      <dgm:spPr/>
      <dgm:t>
        <a:bodyPr/>
        <a:lstStyle/>
        <a:p>
          <a:r>
            <a:rPr lang="fr-FR" dirty="0"/>
            <a:t>9</a:t>
          </a:r>
        </a:p>
        <a:p>
          <a:r>
            <a:rPr dirty="0"/>
            <a:t>AA Validation </a:t>
          </a:r>
        </a:p>
      </dgm:t>
    </dgm:pt>
    <dgm:pt modelId="{CA919BCD-2100-4E63-ACD1-42D0C6C3D80A}" type="parTrans" cxnId="{8BCF62B3-512D-4EFD-9F67-F8D29B489B80}">
      <dgm:prSet/>
      <dgm:spPr/>
      <dgm:t>
        <a:bodyPr/>
        <a:lstStyle/>
        <a:p>
          <a:endParaRPr/>
        </a:p>
      </dgm:t>
    </dgm:pt>
    <dgm:pt modelId="{697CA1E3-C933-4054-909C-9563963D81D5}" type="sibTrans" cxnId="{8BCF62B3-512D-4EFD-9F67-F8D29B489B80}">
      <dgm:prSet/>
      <dgm:spPr/>
      <dgm:t>
        <a:bodyPr/>
        <a:lstStyle/>
        <a:p>
          <a:endParaRPr/>
        </a:p>
      </dgm:t>
    </dgm:pt>
    <dgm:pt modelId="{D229037E-1FD5-4F5A-9B42-330047240DCF}" type="pres">
      <dgm:prSet presAssocID="{7801DC49-314D-4DDA-8AA1-EF4673827F0F}" presName="Name0" presStyleCnt="0">
        <dgm:presLayoutVars>
          <dgm:dir/>
          <dgm:resizeHandles val="exact"/>
        </dgm:presLayoutVars>
      </dgm:prSet>
      <dgm:spPr/>
    </dgm:pt>
    <dgm:pt modelId="{8AC81EFE-13A4-40FD-8B23-297229FCCD3C}" type="pres">
      <dgm:prSet presAssocID="{1427A722-0039-4D8E-97FE-5A398A76F1CB}" presName="node" presStyleLbl="node1" presStyleIdx="0" presStyleCnt="9">
        <dgm:presLayoutVars>
          <dgm:bulletEnabled val="1"/>
        </dgm:presLayoutVars>
      </dgm:prSet>
      <dgm:spPr/>
    </dgm:pt>
    <dgm:pt modelId="{ED34D710-487C-4F97-B25E-1634F1D61AF1}" type="pres">
      <dgm:prSet presAssocID="{FE6C5FE5-9413-43F4-B00D-6282ECF0A8B0}" presName="sibTrans" presStyleLbl="sibTrans1D1" presStyleIdx="0" presStyleCnt="8"/>
      <dgm:spPr/>
    </dgm:pt>
    <dgm:pt modelId="{67CDAB0F-D2C8-494A-A857-3F8C40D27A2D}" type="pres">
      <dgm:prSet presAssocID="{FE6C5FE5-9413-43F4-B00D-6282ECF0A8B0}" presName="connectorText" presStyleLbl="sibTrans1D1" presStyleIdx="0" presStyleCnt="8"/>
      <dgm:spPr/>
    </dgm:pt>
    <dgm:pt modelId="{8912D84C-726D-4897-BFD1-75D5A2C212B4}" type="pres">
      <dgm:prSet presAssocID="{97E4BBE5-6DC7-4241-8573-1C59C1542E80}" presName="node" presStyleLbl="node1" presStyleIdx="1" presStyleCnt="9">
        <dgm:presLayoutVars>
          <dgm:bulletEnabled val="1"/>
        </dgm:presLayoutVars>
      </dgm:prSet>
      <dgm:spPr/>
    </dgm:pt>
    <dgm:pt modelId="{DA83BD35-6DEC-4448-887C-5172E7F48A79}" type="pres">
      <dgm:prSet presAssocID="{BCB29E1C-6926-4972-8FA7-8849D984591D}" presName="sibTrans" presStyleLbl="sibTrans1D1" presStyleIdx="1" presStyleCnt="8"/>
      <dgm:spPr/>
    </dgm:pt>
    <dgm:pt modelId="{1AFE04FC-3720-4FC0-9310-67B9EBF10337}" type="pres">
      <dgm:prSet presAssocID="{BCB29E1C-6926-4972-8FA7-8849D984591D}" presName="connectorText" presStyleLbl="sibTrans1D1" presStyleIdx="1" presStyleCnt="8"/>
      <dgm:spPr/>
    </dgm:pt>
    <dgm:pt modelId="{AEAF46D4-2BCB-457B-A622-272D9E56649D}" type="pres">
      <dgm:prSet presAssocID="{72852C67-2EBB-4C58-89E0-D4652C46E6DE}" presName="node" presStyleLbl="node1" presStyleIdx="2" presStyleCnt="9">
        <dgm:presLayoutVars>
          <dgm:bulletEnabled val="1"/>
        </dgm:presLayoutVars>
      </dgm:prSet>
      <dgm:spPr/>
    </dgm:pt>
    <dgm:pt modelId="{A5359112-084B-402C-B8B4-61D8786CE9F8}" type="pres">
      <dgm:prSet presAssocID="{72A0FB04-798A-4AB2-B23A-7EC8AD860FD2}" presName="sibTrans" presStyleLbl="sibTrans1D1" presStyleIdx="2" presStyleCnt="8"/>
      <dgm:spPr/>
    </dgm:pt>
    <dgm:pt modelId="{E768C132-1E69-4336-9697-A270B8A7107C}" type="pres">
      <dgm:prSet presAssocID="{72A0FB04-798A-4AB2-B23A-7EC8AD860FD2}" presName="connectorText" presStyleLbl="sibTrans1D1" presStyleIdx="2" presStyleCnt="8"/>
      <dgm:spPr/>
    </dgm:pt>
    <dgm:pt modelId="{3A4041E7-659B-49EC-AC1C-7A2AC04202BB}" type="pres">
      <dgm:prSet presAssocID="{B0219F5E-A51C-4EE1-9F4A-0CEDBEF7F268}" presName="node" presStyleLbl="node1" presStyleIdx="3" presStyleCnt="9">
        <dgm:presLayoutVars>
          <dgm:bulletEnabled val="1"/>
        </dgm:presLayoutVars>
      </dgm:prSet>
      <dgm:spPr/>
    </dgm:pt>
    <dgm:pt modelId="{8F2AE09E-CFE2-4519-BEB3-CF33850BB3F0}" type="pres">
      <dgm:prSet presAssocID="{13755E36-0800-4CC5-BE70-471944203E72}" presName="sibTrans" presStyleLbl="sibTrans1D1" presStyleIdx="3" presStyleCnt="8"/>
      <dgm:spPr/>
    </dgm:pt>
    <dgm:pt modelId="{C9CCDBA2-291A-4B79-98D3-EEC08922997E}" type="pres">
      <dgm:prSet presAssocID="{13755E36-0800-4CC5-BE70-471944203E72}" presName="connectorText" presStyleLbl="sibTrans1D1" presStyleIdx="3" presStyleCnt="8"/>
      <dgm:spPr/>
    </dgm:pt>
    <dgm:pt modelId="{7A531D60-472C-41F5-901F-CB8A925920E1}" type="pres">
      <dgm:prSet presAssocID="{E1DCB07B-64E7-4A00-A3C0-9DC7B1A391DD}" presName="node" presStyleLbl="node1" presStyleIdx="4" presStyleCnt="9">
        <dgm:presLayoutVars>
          <dgm:bulletEnabled val="1"/>
        </dgm:presLayoutVars>
      </dgm:prSet>
      <dgm:spPr/>
    </dgm:pt>
    <dgm:pt modelId="{E6FC036A-E5D8-4348-B59E-34EA3476F34B}" type="pres">
      <dgm:prSet presAssocID="{11888232-9F7C-48CE-A5D0-E6BD4BEF84D1}" presName="sibTrans" presStyleLbl="sibTrans1D1" presStyleIdx="4" presStyleCnt="8"/>
      <dgm:spPr/>
    </dgm:pt>
    <dgm:pt modelId="{8842A878-81C3-4BA3-BB04-E6B672A8AD92}" type="pres">
      <dgm:prSet presAssocID="{11888232-9F7C-48CE-A5D0-E6BD4BEF84D1}" presName="connectorText" presStyleLbl="sibTrans1D1" presStyleIdx="4" presStyleCnt="8"/>
      <dgm:spPr/>
    </dgm:pt>
    <dgm:pt modelId="{D1CCD087-A55E-4944-862D-7977E1C0F225}" type="pres">
      <dgm:prSet presAssocID="{9F6FAD9D-C6F8-4794-A76C-2EC4F1DB07D1}" presName="node" presStyleLbl="node1" presStyleIdx="5" presStyleCnt="9">
        <dgm:presLayoutVars>
          <dgm:bulletEnabled val="1"/>
        </dgm:presLayoutVars>
      </dgm:prSet>
      <dgm:spPr/>
    </dgm:pt>
    <dgm:pt modelId="{716DA34A-6616-4D2F-A4AE-45BBDDD93734}" type="pres">
      <dgm:prSet presAssocID="{4C27904B-CF4D-4889-9D2E-86A2EAE67962}" presName="sibTrans" presStyleLbl="sibTrans1D1" presStyleIdx="5" presStyleCnt="8"/>
      <dgm:spPr/>
    </dgm:pt>
    <dgm:pt modelId="{2C439F91-A621-402C-82A9-445EB57DD738}" type="pres">
      <dgm:prSet presAssocID="{4C27904B-CF4D-4889-9D2E-86A2EAE67962}" presName="connectorText" presStyleLbl="sibTrans1D1" presStyleIdx="5" presStyleCnt="8"/>
      <dgm:spPr/>
    </dgm:pt>
    <dgm:pt modelId="{E381D6E7-926E-47D7-BB07-D0FAB110F905}" type="pres">
      <dgm:prSet presAssocID="{23A55ACC-2464-43E3-AF7D-FB5BEB9CF380}" presName="node" presStyleLbl="node1" presStyleIdx="6" presStyleCnt="9">
        <dgm:presLayoutVars>
          <dgm:bulletEnabled val="1"/>
        </dgm:presLayoutVars>
      </dgm:prSet>
      <dgm:spPr/>
    </dgm:pt>
    <dgm:pt modelId="{BEE14615-888A-4E1B-A326-449281EDE1C9}" type="pres">
      <dgm:prSet presAssocID="{7330FEA4-7FC8-49E2-8F0C-A6075B9FCC34}" presName="sibTrans" presStyleLbl="sibTrans1D1" presStyleIdx="6" presStyleCnt="8"/>
      <dgm:spPr/>
    </dgm:pt>
    <dgm:pt modelId="{1CAD407C-2D46-400C-9ADA-3A80550B08FE}" type="pres">
      <dgm:prSet presAssocID="{7330FEA4-7FC8-49E2-8F0C-A6075B9FCC34}" presName="connectorText" presStyleLbl="sibTrans1D1" presStyleIdx="6" presStyleCnt="8"/>
      <dgm:spPr/>
    </dgm:pt>
    <dgm:pt modelId="{527D0242-0C0C-471A-8F6F-C00E6ACA64A4}" type="pres">
      <dgm:prSet presAssocID="{FB3D9F69-CC21-4AB0-B6B8-7AEE0977825B}" presName="node" presStyleLbl="node1" presStyleIdx="7" presStyleCnt="9">
        <dgm:presLayoutVars>
          <dgm:bulletEnabled val="1"/>
        </dgm:presLayoutVars>
      </dgm:prSet>
      <dgm:spPr/>
    </dgm:pt>
    <dgm:pt modelId="{D455AFAB-127B-4109-8E97-2166DD445007}" type="pres">
      <dgm:prSet presAssocID="{ACD3B73D-0573-473A-B0FC-62F1A8C336F2}" presName="sibTrans" presStyleLbl="sibTrans1D1" presStyleIdx="7" presStyleCnt="8"/>
      <dgm:spPr/>
    </dgm:pt>
    <dgm:pt modelId="{E1C9FFB1-F2EC-437C-BE3D-A32F4434DF2A}" type="pres">
      <dgm:prSet presAssocID="{ACD3B73D-0573-473A-B0FC-62F1A8C336F2}" presName="connectorText" presStyleLbl="sibTrans1D1" presStyleIdx="7" presStyleCnt="8"/>
      <dgm:spPr/>
    </dgm:pt>
    <dgm:pt modelId="{687B3208-A4E6-4A0A-8F80-90757B2E9CCD}" type="pres">
      <dgm:prSet presAssocID="{59923CA4-478E-44D8-8C07-9C270035204C}" presName="node" presStyleLbl="node1" presStyleIdx="8" presStyleCnt="9" custLinFactNeighborX="-341" custLinFactNeighborY="1448">
        <dgm:presLayoutVars>
          <dgm:bulletEnabled val="1"/>
        </dgm:presLayoutVars>
      </dgm:prSet>
      <dgm:spPr/>
    </dgm:pt>
  </dgm:ptLst>
  <dgm:cxnLst>
    <dgm:cxn modelId="{DE4C6600-E67A-4644-9596-B9A3CAB56CCF}" srcId="{7801DC49-314D-4DDA-8AA1-EF4673827F0F}" destId="{1427A722-0039-4D8E-97FE-5A398A76F1CB}" srcOrd="0" destOrd="0" parTransId="{CE74B49E-200D-4C4F-8F04-70E4AF671EF4}" sibTransId="{FE6C5FE5-9413-43F4-B00D-6282ECF0A8B0}"/>
    <dgm:cxn modelId="{BC6AC503-CB0A-4D2A-A76F-D4A4927653A9}" srcId="{7801DC49-314D-4DDA-8AA1-EF4673827F0F}" destId="{97E4BBE5-6DC7-4241-8573-1C59C1542E80}" srcOrd="1" destOrd="0" parTransId="{E7CAB639-332E-4EBC-B0DE-3A39855D0191}" sibTransId="{BCB29E1C-6926-4972-8FA7-8849D984591D}"/>
    <dgm:cxn modelId="{9C454306-B42A-4193-9657-F0EB3191A863}" type="presOf" srcId="{72A0FB04-798A-4AB2-B23A-7EC8AD860FD2}" destId="{A5359112-084B-402C-B8B4-61D8786CE9F8}" srcOrd="0" destOrd="0" presId="urn:microsoft.com/office/officeart/2005/8/layout/bProcess3"/>
    <dgm:cxn modelId="{AF21020E-3FED-4AFF-B1BF-B109CDF43676}" type="presOf" srcId="{FE6C5FE5-9413-43F4-B00D-6282ECF0A8B0}" destId="{67CDAB0F-D2C8-494A-A857-3F8C40D27A2D}" srcOrd="1" destOrd="0" presId="urn:microsoft.com/office/officeart/2005/8/layout/bProcess3"/>
    <dgm:cxn modelId="{051F0A0F-57F5-4FA9-B5F5-2538B3C97B8B}" type="presOf" srcId="{ACD3B73D-0573-473A-B0FC-62F1A8C336F2}" destId="{E1C9FFB1-F2EC-437C-BE3D-A32F4434DF2A}" srcOrd="1" destOrd="0" presId="urn:microsoft.com/office/officeart/2005/8/layout/bProcess3"/>
    <dgm:cxn modelId="{52C18815-BB8F-4429-BE0C-434F32689F19}" type="presOf" srcId="{4C27904B-CF4D-4889-9D2E-86A2EAE67962}" destId="{716DA34A-6616-4D2F-A4AE-45BBDDD93734}" srcOrd="0" destOrd="0" presId="urn:microsoft.com/office/officeart/2005/8/layout/bProcess3"/>
    <dgm:cxn modelId="{0F78D31C-21F5-43AE-B7D4-04149DF79D4B}" srcId="{7801DC49-314D-4DDA-8AA1-EF4673827F0F}" destId="{B0219F5E-A51C-4EE1-9F4A-0CEDBEF7F268}" srcOrd="3" destOrd="0" parTransId="{7AB41108-83A0-42DC-9341-3F2557CD866C}" sibTransId="{13755E36-0800-4CC5-BE70-471944203E72}"/>
    <dgm:cxn modelId="{A0FA3C26-C47D-4FB3-B2C7-BFC76043A85F}" type="presOf" srcId="{BCB29E1C-6926-4972-8FA7-8849D984591D}" destId="{DA83BD35-6DEC-4448-887C-5172E7F48A79}" srcOrd="0" destOrd="0" presId="urn:microsoft.com/office/officeart/2005/8/layout/bProcess3"/>
    <dgm:cxn modelId="{85AE9C36-F8EF-4C2A-A499-C30B664A09AE}" srcId="{7801DC49-314D-4DDA-8AA1-EF4673827F0F}" destId="{72852C67-2EBB-4C58-89E0-D4652C46E6DE}" srcOrd="2" destOrd="0" parTransId="{F5D62266-D581-4CFF-AD70-4B0A9CC3E041}" sibTransId="{72A0FB04-798A-4AB2-B23A-7EC8AD860FD2}"/>
    <dgm:cxn modelId="{FD547C3E-8940-40CA-87F1-2D18C8962BA1}" type="presOf" srcId="{FE6C5FE5-9413-43F4-B00D-6282ECF0A8B0}" destId="{ED34D710-487C-4F97-B25E-1634F1D61AF1}" srcOrd="0" destOrd="0" presId="urn:microsoft.com/office/officeart/2005/8/layout/bProcess3"/>
    <dgm:cxn modelId="{23001C5C-2BBC-4EB2-BD41-1EFA235893B5}" type="presOf" srcId="{72A0FB04-798A-4AB2-B23A-7EC8AD860FD2}" destId="{E768C132-1E69-4336-9697-A270B8A7107C}" srcOrd="1" destOrd="0" presId="urn:microsoft.com/office/officeart/2005/8/layout/bProcess3"/>
    <dgm:cxn modelId="{C7A18F62-19BD-4BD3-BD56-AD799AA19196}" srcId="{7801DC49-314D-4DDA-8AA1-EF4673827F0F}" destId="{FB3D9F69-CC21-4AB0-B6B8-7AEE0977825B}" srcOrd="7" destOrd="0" parTransId="{643115F7-65D9-4B7A-BBE5-94EFC00B1A1D}" sibTransId="{ACD3B73D-0573-473A-B0FC-62F1A8C336F2}"/>
    <dgm:cxn modelId="{91D9C363-F024-4716-9E46-3727F1F3CB71}" type="presOf" srcId="{97E4BBE5-6DC7-4241-8573-1C59C1542E80}" destId="{8912D84C-726D-4897-BFD1-75D5A2C212B4}" srcOrd="0" destOrd="0" presId="urn:microsoft.com/office/officeart/2005/8/layout/bProcess3"/>
    <dgm:cxn modelId="{9A5D1564-B1A2-4A21-B437-DCBC78BD8806}" type="presOf" srcId="{E1DCB07B-64E7-4A00-A3C0-9DC7B1A391DD}" destId="{7A531D60-472C-41F5-901F-CB8A925920E1}" srcOrd="0" destOrd="0" presId="urn:microsoft.com/office/officeart/2005/8/layout/bProcess3"/>
    <dgm:cxn modelId="{56077669-572E-4CFD-8B80-6A173DA30FA8}" srcId="{7801DC49-314D-4DDA-8AA1-EF4673827F0F}" destId="{E1DCB07B-64E7-4A00-A3C0-9DC7B1A391DD}" srcOrd="4" destOrd="0" parTransId="{C95265A5-BB80-4755-84D0-409B753B8166}" sibTransId="{11888232-9F7C-48CE-A5D0-E6BD4BEF84D1}"/>
    <dgm:cxn modelId="{321FAE6D-57F9-4C46-84F5-E8B7E55C7E1D}" type="presOf" srcId="{11888232-9F7C-48CE-A5D0-E6BD4BEF84D1}" destId="{8842A878-81C3-4BA3-BB04-E6B672A8AD92}" srcOrd="1" destOrd="0" presId="urn:microsoft.com/office/officeart/2005/8/layout/bProcess3"/>
    <dgm:cxn modelId="{F2793350-7FCD-4350-B622-07223A8CD275}" srcId="{7801DC49-314D-4DDA-8AA1-EF4673827F0F}" destId="{9F6FAD9D-C6F8-4794-A76C-2EC4F1DB07D1}" srcOrd="5" destOrd="0" parTransId="{C01E168A-55B6-4B48-B7EA-FF59D0876C70}" sibTransId="{4C27904B-CF4D-4889-9D2E-86A2EAE67962}"/>
    <dgm:cxn modelId="{A777A273-2B62-48F4-A79A-54AC3E439076}" type="presOf" srcId="{23A55ACC-2464-43E3-AF7D-FB5BEB9CF380}" destId="{E381D6E7-926E-47D7-BB07-D0FAB110F905}" srcOrd="0" destOrd="0" presId="urn:microsoft.com/office/officeart/2005/8/layout/bProcess3"/>
    <dgm:cxn modelId="{F031BA54-59B1-479B-829F-6A5D2B96B1FF}" type="presOf" srcId="{9F6FAD9D-C6F8-4794-A76C-2EC4F1DB07D1}" destId="{D1CCD087-A55E-4944-862D-7977E1C0F225}" srcOrd="0" destOrd="0" presId="urn:microsoft.com/office/officeart/2005/8/layout/bProcess3"/>
    <dgm:cxn modelId="{8369F654-E418-47CC-977C-5B406F828C38}" type="presOf" srcId="{FB3D9F69-CC21-4AB0-B6B8-7AEE0977825B}" destId="{527D0242-0C0C-471A-8F6F-C00E6ACA64A4}" srcOrd="0" destOrd="0" presId="urn:microsoft.com/office/officeart/2005/8/layout/bProcess3"/>
    <dgm:cxn modelId="{22403655-3D87-4192-B8B6-45D233A7C8EB}" type="presOf" srcId="{B0219F5E-A51C-4EE1-9F4A-0CEDBEF7F268}" destId="{3A4041E7-659B-49EC-AC1C-7A2AC04202BB}" srcOrd="0" destOrd="0" presId="urn:microsoft.com/office/officeart/2005/8/layout/bProcess3"/>
    <dgm:cxn modelId="{4FE6F878-364A-41B6-B945-92039B07F1F6}" type="presOf" srcId="{7801DC49-314D-4DDA-8AA1-EF4673827F0F}" destId="{D229037E-1FD5-4F5A-9B42-330047240DCF}" srcOrd="0" destOrd="0" presId="urn:microsoft.com/office/officeart/2005/8/layout/bProcess3"/>
    <dgm:cxn modelId="{E774E459-2775-45C9-8C04-A1A4ADEA86CD}" type="presOf" srcId="{1427A722-0039-4D8E-97FE-5A398A76F1CB}" destId="{8AC81EFE-13A4-40FD-8B23-297229FCCD3C}" srcOrd="0" destOrd="0" presId="urn:microsoft.com/office/officeart/2005/8/layout/bProcess3"/>
    <dgm:cxn modelId="{378DAB7E-79B5-4F94-A6CC-0F6B2FA6278A}" type="presOf" srcId="{11888232-9F7C-48CE-A5D0-E6BD4BEF84D1}" destId="{E6FC036A-E5D8-4348-B59E-34EA3476F34B}" srcOrd="0" destOrd="0" presId="urn:microsoft.com/office/officeart/2005/8/layout/bProcess3"/>
    <dgm:cxn modelId="{B2A97480-9A67-4EFB-B4BF-9057CAEE9D2B}" srcId="{7801DC49-314D-4DDA-8AA1-EF4673827F0F}" destId="{23A55ACC-2464-43E3-AF7D-FB5BEB9CF380}" srcOrd="6" destOrd="0" parTransId="{D7DCA1B1-7F57-4157-A89A-C84B27044FB0}" sibTransId="{7330FEA4-7FC8-49E2-8F0C-A6075B9FCC34}"/>
    <dgm:cxn modelId="{1A4DF59A-8685-4B28-A1C8-5F5E96F358B1}" type="presOf" srcId="{72852C67-2EBB-4C58-89E0-D4652C46E6DE}" destId="{AEAF46D4-2BCB-457B-A622-272D9E56649D}" srcOrd="0" destOrd="0" presId="urn:microsoft.com/office/officeart/2005/8/layout/bProcess3"/>
    <dgm:cxn modelId="{8BCF62B3-512D-4EFD-9F67-F8D29B489B80}" srcId="{7801DC49-314D-4DDA-8AA1-EF4673827F0F}" destId="{59923CA4-478E-44D8-8C07-9C270035204C}" srcOrd="8" destOrd="0" parTransId="{CA919BCD-2100-4E63-ACD1-42D0C6C3D80A}" sibTransId="{697CA1E3-C933-4054-909C-9563963D81D5}"/>
    <dgm:cxn modelId="{C5E2B1C0-E48C-4029-86DC-B94BAA87A218}" type="presOf" srcId="{ACD3B73D-0573-473A-B0FC-62F1A8C336F2}" destId="{D455AFAB-127B-4109-8E97-2166DD445007}" srcOrd="0" destOrd="0" presId="urn:microsoft.com/office/officeart/2005/8/layout/bProcess3"/>
    <dgm:cxn modelId="{77CEBDC0-395C-4765-886A-1BFCE3441DF1}" type="presOf" srcId="{BCB29E1C-6926-4972-8FA7-8849D984591D}" destId="{1AFE04FC-3720-4FC0-9310-67B9EBF10337}" srcOrd="1" destOrd="0" presId="urn:microsoft.com/office/officeart/2005/8/layout/bProcess3"/>
    <dgm:cxn modelId="{7DB527CA-41DF-4CA2-BB6C-19DC1C9C2D53}" type="presOf" srcId="{4C27904B-CF4D-4889-9D2E-86A2EAE67962}" destId="{2C439F91-A621-402C-82A9-445EB57DD738}" srcOrd="1" destOrd="0" presId="urn:microsoft.com/office/officeart/2005/8/layout/bProcess3"/>
    <dgm:cxn modelId="{497168CC-9DE7-4D28-A5DE-F7E1F78F6C3B}" type="presOf" srcId="{7330FEA4-7FC8-49E2-8F0C-A6075B9FCC34}" destId="{BEE14615-888A-4E1B-A326-449281EDE1C9}" srcOrd="0" destOrd="0" presId="urn:microsoft.com/office/officeart/2005/8/layout/bProcess3"/>
    <dgm:cxn modelId="{55210CD5-B4BF-4741-A840-7B97E3026207}" type="presOf" srcId="{13755E36-0800-4CC5-BE70-471944203E72}" destId="{8F2AE09E-CFE2-4519-BEB3-CF33850BB3F0}" srcOrd="0" destOrd="0" presId="urn:microsoft.com/office/officeart/2005/8/layout/bProcess3"/>
    <dgm:cxn modelId="{61E17DE5-03C7-46A5-88E6-92D0F8792E87}" type="presOf" srcId="{7330FEA4-7FC8-49E2-8F0C-A6075B9FCC34}" destId="{1CAD407C-2D46-400C-9ADA-3A80550B08FE}" srcOrd="1" destOrd="0" presId="urn:microsoft.com/office/officeart/2005/8/layout/bProcess3"/>
    <dgm:cxn modelId="{728ECCE8-0646-47C4-847D-66035ED9821F}" type="presOf" srcId="{13755E36-0800-4CC5-BE70-471944203E72}" destId="{C9CCDBA2-291A-4B79-98D3-EEC08922997E}" srcOrd="1" destOrd="0" presId="urn:microsoft.com/office/officeart/2005/8/layout/bProcess3"/>
    <dgm:cxn modelId="{AF4D8AEE-992C-4D4B-B536-D4FFB8DF837C}" type="presOf" srcId="{59923CA4-478E-44D8-8C07-9C270035204C}" destId="{687B3208-A4E6-4A0A-8F80-90757B2E9CCD}" srcOrd="0" destOrd="0" presId="urn:microsoft.com/office/officeart/2005/8/layout/bProcess3"/>
    <dgm:cxn modelId="{56BE1AEB-9325-4996-B09F-B98038020276}" type="presParOf" srcId="{D229037E-1FD5-4F5A-9B42-330047240DCF}" destId="{8AC81EFE-13A4-40FD-8B23-297229FCCD3C}" srcOrd="0" destOrd="0" presId="urn:microsoft.com/office/officeart/2005/8/layout/bProcess3"/>
    <dgm:cxn modelId="{ABC1290F-B669-47CF-9574-478D553C0F80}" type="presParOf" srcId="{D229037E-1FD5-4F5A-9B42-330047240DCF}" destId="{ED34D710-487C-4F97-B25E-1634F1D61AF1}" srcOrd="1" destOrd="0" presId="urn:microsoft.com/office/officeart/2005/8/layout/bProcess3"/>
    <dgm:cxn modelId="{60839760-CCB7-41E2-9A7E-631B6C8E1FE4}" type="presParOf" srcId="{ED34D710-487C-4F97-B25E-1634F1D61AF1}" destId="{67CDAB0F-D2C8-494A-A857-3F8C40D27A2D}" srcOrd="0" destOrd="0" presId="urn:microsoft.com/office/officeart/2005/8/layout/bProcess3"/>
    <dgm:cxn modelId="{3F43DE76-0FDF-4D66-85F8-6ED4E773705D}" type="presParOf" srcId="{D229037E-1FD5-4F5A-9B42-330047240DCF}" destId="{8912D84C-726D-4897-BFD1-75D5A2C212B4}" srcOrd="2" destOrd="0" presId="urn:microsoft.com/office/officeart/2005/8/layout/bProcess3"/>
    <dgm:cxn modelId="{0DF92FD2-D1C0-4805-A69A-CE6B80F521DD}" type="presParOf" srcId="{D229037E-1FD5-4F5A-9B42-330047240DCF}" destId="{DA83BD35-6DEC-4448-887C-5172E7F48A79}" srcOrd="3" destOrd="0" presId="urn:microsoft.com/office/officeart/2005/8/layout/bProcess3"/>
    <dgm:cxn modelId="{22C583E1-0C2F-45B5-BEE3-345E4770A9E1}" type="presParOf" srcId="{DA83BD35-6DEC-4448-887C-5172E7F48A79}" destId="{1AFE04FC-3720-4FC0-9310-67B9EBF10337}" srcOrd="0" destOrd="0" presId="urn:microsoft.com/office/officeart/2005/8/layout/bProcess3"/>
    <dgm:cxn modelId="{35BE0E66-B5B1-4FBC-97AF-394379AE6650}" type="presParOf" srcId="{D229037E-1FD5-4F5A-9B42-330047240DCF}" destId="{AEAF46D4-2BCB-457B-A622-272D9E56649D}" srcOrd="4" destOrd="0" presId="urn:microsoft.com/office/officeart/2005/8/layout/bProcess3"/>
    <dgm:cxn modelId="{0507B1E0-A49F-4F37-B5AF-C55FCBF7EDBD}" type="presParOf" srcId="{D229037E-1FD5-4F5A-9B42-330047240DCF}" destId="{A5359112-084B-402C-B8B4-61D8786CE9F8}" srcOrd="5" destOrd="0" presId="urn:microsoft.com/office/officeart/2005/8/layout/bProcess3"/>
    <dgm:cxn modelId="{62E95C32-DDDF-4B2D-B0FB-0826F234F284}" type="presParOf" srcId="{A5359112-084B-402C-B8B4-61D8786CE9F8}" destId="{E768C132-1E69-4336-9697-A270B8A7107C}" srcOrd="0" destOrd="0" presId="urn:microsoft.com/office/officeart/2005/8/layout/bProcess3"/>
    <dgm:cxn modelId="{8C91EDF2-30B3-4300-8999-64FE17CA0B60}" type="presParOf" srcId="{D229037E-1FD5-4F5A-9B42-330047240DCF}" destId="{3A4041E7-659B-49EC-AC1C-7A2AC04202BB}" srcOrd="6" destOrd="0" presId="urn:microsoft.com/office/officeart/2005/8/layout/bProcess3"/>
    <dgm:cxn modelId="{9E8744A6-46F4-4606-9EE2-423944A880B8}" type="presParOf" srcId="{D229037E-1FD5-4F5A-9B42-330047240DCF}" destId="{8F2AE09E-CFE2-4519-BEB3-CF33850BB3F0}" srcOrd="7" destOrd="0" presId="urn:microsoft.com/office/officeart/2005/8/layout/bProcess3"/>
    <dgm:cxn modelId="{EE2C8CD1-3F88-4E37-9247-B0DDB5925DC1}" type="presParOf" srcId="{8F2AE09E-CFE2-4519-BEB3-CF33850BB3F0}" destId="{C9CCDBA2-291A-4B79-98D3-EEC08922997E}" srcOrd="0" destOrd="0" presId="urn:microsoft.com/office/officeart/2005/8/layout/bProcess3"/>
    <dgm:cxn modelId="{3616289D-4118-4AFE-B827-0A107FB8AF08}" type="presParOf" srcId="{D229037E-1FD5-4F5A-9B42-330047240DCF}" destId="{7A531D60-472C-41F5-901F-CB8A925920E1}" srcOrd="8" destOrd="0" presId="urn:microsoft.com/office/officeart/2005/8/layout/bProcess3"/>
    <dgm:cxn modelId="{1BE637A5-E2D1-4955-AA87-6670E9BEB9C3}" type="presParOf" srcId="{D229037E-1FD5-4F5A-9B42-330047240DCF}" destId="{E6FC036A-E5D8-4348-B59E-34EA3476F34B}" srcOrd="9" destOrd="0" presId="urn:microsoft.com/office/officeart/2005/8/layout/bProcess3"/>
    <dgm:cxn modelId="{1C215D86-F710-4626-8808-CD691057271B}" type="presParOf" srcId="{E6FC036A-E5D8-4348-B59E-34EA3476F34B}" destId="{8842A878-81C3-4BA3-BB04-E6B672A8AD92}" srcOrd="0" destOrd="0" presId="urn:microsoft.com/office/officeart/2005/8/layout/bProcess3"/>
    <dgm:cxn modelId="{43E18220-D954-482A-9261-BDC92D111BC7}" type="presParOf" srcId="{D229037E-1FD5-4F5A-9B42-330047240DCF}" destId="{D1CCD087-A55E-4944-862D-7977E1C0F225}" srcOrd="10" destOrd="0" presId="urn:microsoft.com/office/officeart/2005/8/layout/bProcess3"/>
    <dgm:cxn modelId="{739417C5-F7CC-4B52-9833-61D9D8BAF15C}" type="presParOf" srcId="{D229037E-1FD5-4F5A-9B42-330047240DCF}" destId="{716DA34A-6616-4D2F-A4AE-45BBDDD93734}" srcOrd="11" destOrd="0" presId="urn:microsoft.com/office/officeart/2005/8/layout/bProcess3"/>
    <dgm:cxn modelId="{2201A5A0-BB6C-4DE1-82AB-FF94C891953C}" type="presParOf" srcId="{716DA34A-6616-4D2F-A4AE-45BBDDD93734}" destId="{2C439F91-A621-402C-82A9-445EB57DD738}" srcOrd="0" destOrd="0" presId="urn:microsoft.com/office/officeart/2005/8/layout/bProcess3"/>
    <dgm:cxn modelId="{863981A9-CD6F-4499-A66C-0169FD71480D}" type="presParOf" srcId="{D229037E-1FD5-4F5A-9B42-330047240DCF}" destId="{E381D6E7-926E-47D7-BB07-D0FAB110F905}" srcOrd="12" destOrd="0" presId="urn:microsoft.com/office/officeart/2005/8/layout/bProcess3"/>
    <dgm:cxn modelId="{D9656DAC-FAB8-48B4-AC93-5A756D46AC0C}" type="presParOf" srcId="{D229037E-1FD5-4F5A-9B42-330047240DCF}" destId="{BEE14615-888A-4E1B-A326-449281EDE1C9}" srcOrd="13" destOrd="0" presId="urn:microsoft.com/office/officeart/2005/8/layout/bProcess3"/>
    <dgm:cxn modelId="{E47A6036-F6C8-4373-9E46-F7A6A7336548}" type="presParOf" srcId="{BEE14615-888A-4E1B-A326-449281EDE1C9}" destId="{1CAD407C-2D46-400C-9ADA-3A80550B08FE}" srcOrd="0" destOrd="0" presId="urn:microsoft.com/office/officeart/2005/8/layout/bProcess3"/>
    <dgm:cxn modelId="{34FC1655-F96B-4C85-9794-2C27E735F894}" type="presParOf" srcId="{D229037E-1FD5-4F5A-9B42-330047240DCF}" destId="{527D0242-0C0C-471A-8F6F-C00E6ACA64A4}" srcOrd="14" destOrd="0" presId="urn:microsoft.com/office/officeart/2005/8/layout/bProcess3"/>
    <dgm:cxn modelId="{4583F081-41CF-4C5F-B56B-5CDF44FF7678}" type="presParOf" srcId="{D229037E-1FD5-4F5A-9B42-330047240DCF}" destId="{D455AFAB-127B-4109-8E97-2166DD445007}" srcOrd="15" destOrd="0" presId="urn:microsoft.com/office/officeart/2005/8/layout/bProcess3"/>
    <dgm:cxn modelId="{B1BD8415-F0C6-457A-BCD1-36349866B7DA}" type="presParOf" srcId="{D455AFAB-127B-4109-8E97-2166DD445007}" destId="{E1C9FFB1-F2EC-437C-BE3D-A32F4434DF2A}" srcOrd="0" destOrd="0" presId="urn:microsoft.com/office/officeart/2005/8/layout/bProcess3"/>
    <dgm:cxn modelId="{C6B01491-5DB0-49F9-8AC0-572C39624763}" type="presParOf" srcId="{D229037E-1FD5-4F5A-9B42-330047240DCF}" destId="{687B3208-A4E6-4A0A-8F80-90757B2E9CCD}" srcOrd="16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B7D43F-180B-469F-B7B8-61D9D1A30B4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01D625BB-8A68-4C54-BF10-021D7FE3D304}">
      <dgm:prSet phldrT="[Texte]" custT="1"/>
      <dgm:spPr/>
      <dgm:t>
        <a:bodyPr/>
        <a:lstStyle/>
        <a:p>
          <a:pPr>
            <a:defRPr sz="2800"/>
          </a:pPr>
          <a:r>
            <a:t>Tools</a:t>
          </a:r>
        </a:p>
      </dgm:t>
    </dgm:pt>
    <dgm:pt modelId="{0DE69A37-7A12-43AC-B107-E7972A09569B}" type="parTrans" cxnId="{A0580B3F-ECA4-4E21-8937-C66614717026}">
      <dgm:prSet/>
      <dgm:spPr/>
      <dgm:t>
        <a:bodyPr/>
        <a:lstStyle/>
        <a:p>
          <a:endParaRPr/>
        </a:p>
      </dgm:t>
    </dgm:pt>
    <dgm:pt modelId="{4E6FAB5F-38A2-4B28-ACA9-A21C53548FA1}" type="sibTrans" cxnId="{A0580B3F-ECA4-4E21-8937-C66614717026}">
      <dgm:prSet/>
      <dgm:spPr/>
      <dgm:t>
        <a:bodyPr/>
        <a:lstStyle/>
        <a:p>
          <a:endParaRPr/>
        </a:p>
      </dgm:t>
    </dgm:pt>
    <dgm:pt modelId="{0C6F3A0B-A377-4202-80D4-4417D6BD86D9}">
      <dgm:prSet phldrT="[Texte]" custT="1"/>
      <dgm:spPr/>
      <dgm:t>
        <a:bodyPr/>
        <a:lstStyle/>
        <a:p>
          <a:pPr>
            <a:defRPr sz="2400"/>
          </a:pPr>
          <a:r>
            <a:rPr sz="2000" dirty="0"/>
            <a:t>Appendix 1 </a:t>
          </a:r>
          <a:r>
            <a:rPr lang="fr-FR" sz="2000" dirty="0"/>
            <a:t>to</a:t>
          </a:r>
          <a:r>
            <a:rPr sz="2000" dirty="0"/>
            <a:t> R(</a:t>
          </a:r>
          <a:r>
            <a:rPr lang="fr-FR" sz="2000" dirty="0"/>
            <a:t>UE</a:t>
          </a:r>
          <a:r>
            <a:rPr sz="2000" dirty="0"/>
            <a:t>) 2021/1060 </a:t>
          </a:r>
          <a:r>
            <a:rPr lang="fr-FR" sz="2000" dirty="0" err="1"/>
            <a:t>which</a:t>
          </a:r>
          <a:r>
            <a:rPr lang="fr-FR" sz="2000" dirty="0"/>
            <a:t> </a:t>
          </a:r>
          <a:r>
            <a:rPr lang="fr-FR" sz="2000" dirty="0" err="1"/>
            <a:t>is</a:t>
          </a:r>
          <a:r>
            <a:rPr lang="fr-FR" sz="2000" dirty="0"/>
            <a:t> </a:t>
          </a:r>
          <a:r>
            <a:rPr lang="fr-FR" sz="2000" dirty="0" err="1"/>
            <a:t>used</a:t>
          </a:r>
          <a:r>
            <a:rPr sz="2000" dirty="0"/>
            <a:t> as an exchange matrix with the </a:t>
          </a:r>
          <a:r>
            <a:rPr lang="fr-FR" sz="2000" dirty="0"/>
            <a:t>MA</a:t>
          </a:r>
          <a:endParaRPr sz="2000" dirty="0"/>
        </a:p>
      </dgm:t>
    </dgm:pt>
    <dgm:pt modelId="{1E8196F2-0D73-49B9-BF10-540FE899A118}" type="parTrans" cxnId="{2C66F307-0854-494A-9695-4A0625FCBE35}">
      <dgm:prSet/>
      <dgm:spPr/>
      <dgm:t>
        <a:bodyPr/>
        <a:lstStyle/>
        <a:p>
          <a:endParaRPr/>
        </a:p>
      </dgm:t>
    </dgm:pt>
    <dgm:pt modelId="{6B01375B-B511-4CD5-A6A4-3693494AE0CD}" type="sibTrans" cxnId="{2C66F307-0854-494A-9695-4A0625FCBE35}">
      <dgm:prSet/>
      <dgm:spPr/>
      <dgm:t>
        <a:bodyPr/>
        <a:lstStyle/>
        <a:p>
          <a:endParaRPr/>
        </a:p>
      </dgm:t>
    </dgm:pt>
    <dgm:pt modelId="{8C235100-0BCA-4AE0-B621-2330D9D810D1}">
      <dgm:prSet phldrT="[Texte]" custT="1"/>
      <dgm:spPr/>
      <dgm:t>
        <a:bodyPr/>
        <a:lstStyle/>
        <a:p>
          <a:pPr>
            <a:defRPr sz="2800"/>
          </a:pPr>
          <a:r>
            <a:rPr dirty="0"/>
            <a:t>Deliverables</a:t>
          </a:r>
        </a:p>
      </dgm:t>
    </dgm:pt>
    <dgm:pt modelId="{7CF87DA9-A914-47CC-8341-A7BCA7C698FF}" type="parTrans" cxnId="{4068CECD-14ED-4E8E-94AA-8040A61566E2}">
      <dgm:prSet/>
      <dgm:spPr/>
      <dgm:t>
        <a:bodyPr/>
        <a:lstStyle/>
        <a:p>
          <a:endParaRPr/>
        </a:p>
      </dgm:t>
    </dgm:pt>
    <dgm:pt modelId="{C3C34CE8-7325-4A42-8315-818AA17B4FCD}" type="sibTrans" cxnId="{4068CECD-14ED-4E8E-94AA-8040A61566E2}">
      <dgm:prSet/>
      <dgm:spPr/>
      <dgm:t>
        <a:bodyPr/>
        <a:lstStyle/>
        <a:p>
          <a:endParaRPr/>
        </a:p>
      </dgm:t>
    </dgm:pt>
    <dgm:pt modelId="{24E472C2-12A1-4250-9B6F-2EA74ED335DC}">
      <dgm:prSet phldrT="[Texte]" custT="1"/>
      <dgm:spPr/>
      <dgm:t>
        <a:bodyPr/>
        <a:lstStyle/>
        <a:p>
          <a:pPr>
            <a:defRPr sz="2400"/>
          </a:pPr>
          <a:r>
            <a:rPr sz="2000" dirty="0"/>
            <a:t>Validation letter</a:t>
          </a:r>
        </a:p>
      </dgm:t>
    </dgm:pt>
    <dgm:pt modelId="{3EB8F78C-FA52-45CD-B133-9CAF67F32765}" type="parTrans" cxnId="{BB13CFB7-1679-449E-8DD8-3F0B9F18C8FE}">
      <dgm:prSet/>
      <dgm:spPr/>
      <dgm:t>
        <a:bodyPr/>
        <a:lstStyle/>
        <a:p>
          <a:endParaRPr/>
        </a:p>
      </dgm:t>
    </dgm:pt>
    <dgm:pt modelId="{D4A418EB-4571-4CEB-99AE-646017FE46BE}" type="sibTrans" cxnId="{BB13CFB7-1679-449E-8DD8-3F0B9F18C8FE}">
      <dgm:prSet/>
      <dgm:spPr/>
      <dgm:t>
        <a:bodyPr/>
        <a:lstStyle/>
        <a:p>
          <a:endParaRPr/>
        </a:p>
      </dgm:t>
    </dgm:pt>
    <dgm:pt modelId="{AED53274-98FD-4D31-A3EB-196BB8DC8886}">
      <dgm:prSet phldrT="[Texte]" custT="1"/>
      <dgm:spPr/>
      <dgm:t>
        <a:bodyPr/>
        <a:lstStyle/>
        <a:p>
          <a:pPr>
            <a:defRPr sz="2400"/>
          </a:pPr>
          <a:r>
            <a:rPr sz="2000" dirty="0"/>
            <a:t>Specific checklist for the fair, equitable and verifiable method </a:t>
          </a:r>
        </a:p>
      </dgm:t>
    </dgm:pt>
    <dgm:pt modelId="{43FE3806-D27A-440C-8395-3F2A536DC739}" type="parTrans" cxnId="{491C7848-7C78-446B-92F4-9A3800D2A9CB}">
      <dgm:prSet/>
      <dgm:spPr/>
      <dgm:t>
        <a:bodyPr/>
        <a:lstStyle/>
        <a:p>
          <a:endParaRPr/>
        </a:p>
      </dgm:t>
    </dgm:pt>
    <dgm:pt modelId="{A3CA6643-6BC7-4F19-B916-ACE4D2DE2FEE}" type="sibTrans" cxnId="{491C7848-7C78-446B-92F4-9A3800D2A9CB}">
      <dgm:prSet/>
      <dgm:spPr/>
      <dgm:t>
        <a:bodyPr/>
        <a:lstStyle/>
        <a:p>
          <a:endParaRPr/>
        </a:p>
      </dgm:t>
    </dgm:pt>
    <dgm:pt modelId="{87DA0B1A-FE30-4B48-B344-550AA0A42679}">
      <dgm:prSet phldrT="[Texte]" custT="1"/>
      <dgm:spPr/>
      <dgm:t>
        <a:bodyPr/>
        <a:lstStyle/>
        <a:p>
          <a:pPr>
            <a:defRPr sz="2400"/>
          </a:pPr>
          <a:r>
            <a:rPr sz="2000" dirty="0"/>
            <a:t>Report</a:t>
          </a:r>
        </a:p>
      </dgm:t>
    </dgm:pt>
    <dgm:pt modelId="{82AE9CE6-51F9-4031-84D2-608730643DD4}" type="parTrans" cxnId="{DF3F1AEA-4EEF-4BE8-9DD5-C47C2FB87A28}">
      <dgm:prSet/>
      <dgm:spPr/>
      <dgm:t>
        <a:bodyPr/>
        <a:lstStyle/>
        <a:p>
          <a:endParaRPr/>
        </a:p>
      </dgm:t>
    </dgm:pt>
    <dgm:pt modelId="{3B690F07-3C48-40E5-9A15-D3FDFDAEFE70}" type="sibTrans" cxnId="{DF3F1AEA-4EEF-4BE8-9DD5-C47C2FB87A28}">
      <dgm:prSet/>
      <dgm:spPr/>
      <dgm:t>
        <a:bodyPr/>
        <a:lstStyle/>
        <a:p>
          <a:endParaRPr/>
        </a:p>
      </dgm:t>
    </dgm:pt>
    <dgm:pt modelId="{643219F5-4637-4B1A-AEB0-783DAC643C87}">
      <dgm:prSet phldrT="[Texte]" custT="1"/>
      <dgm:spPr/>
      <dgm:t>
        <a:bodyPr/>
        <a:lstStyle/>
        <a:p>
          <a:pPr>
            <a:defRPr sz="2400"/>
          </a:pPr>
          <a:r>
            <a:rPr sz="2000" dirty="0"/>
            <a:t>Annex 1 to the report (Appendix 1)</a:t>
          </a:r>
        </a:p>
      </dgm:t>
    </dgm:pt>
    <dgm:pt modelId="{C711FAEF-8BD8-48E1-8592-0B86B7D53FE8}" type="parTrans" cxnId="{19176777-0A86-4B7E-8327-F50B5C49D0C5}">
      <dgm:prSet/>
      <dgm:spPr/>
      <dgm:t>
        <a:bodyPr/>
        <a:lstStyle/>
        <a:p>
          <a:endParaRPr/>
        </a:p>
      </dgm:t>
    </dgm:pt>
    <dgm:pt modelId="{1ECF2935-B72E-49AE-864A-02B88818E199}" type="sibTrans" cxnId="{19176777-0A86-4B7E-8327-F50B5C49D0C5}">
      <dgm:prSet/>
      <dgm:spPr/>
      <dgm:t>
        <a:bodyPr/>
        <a:lstStyle/>
        <a:p>
          <a:endParaRPr/>
        </a:p>
      </dgm:t>
    </dgm:pt>
    <dgm:pt modelId="{FD24B8CF-11F8-4E4D-ABB9-A6A44B632967}">
      <dgm:prSet phldrT="[Texte]" custT="1"/>
      <dgm:spPr/>
      <dgm:t>
        <a:bodyPr/>
        <a:lstStyle/>
        <a:p>
          <a:pPr>
            <a:defRPr sz="2400"/>
          </a:pPr>
          <a:r>
            <a:rPr sz="2000" dirty="0"/>
            <a:t>Annex 2 to the report (Check-list</a:t>
          </a:r>
          <a:r>
            <a:rPr sz="2400" dirty="0"/>
            <a:t>)</a:t>
          </a:r>
        </a:p>
      </dgm:t>
    </dgm:pt>
    <dgm:pt modelId="{E0792FDE-C9A5-478F-AFF3-3DC616DF0282}" type="parTrans" cxnId="{2242CBA0-24B7-4BEF-BA1F-6C85382B9DFB}">
      <dgm:prSet/>
      <dgm:spPr/>
      <dgm:t>
        <a:bodyPr/>
        <a:lstStyle/>
        <a:p>
          <a:endParaRPr/>
        </a:p>
      </dgm:t>
    </dgm:pt>
    <dgm:pt modelId="{CAAA05DE-CB48-4C87-AB22-F617E1E4E699}" type="sibTrans" cxnId="{2242CBA0-24B7-4BEF-BA1F-6C85382B9DFB}">
      <dgm:prSet/>
      <dgm:spPr/>
      <dgm:t>
        <a:bodyPr/>
        <a:lstStyle/>
        <a:p>
          <a:endParaRPr/>
        </a:p>
      </dgm:t>
    </dgm:pt>
    <dgm:pt modelId="{A258B81D-7B68-4E00-87E8-75ACF3D84D18}">
      <dgm:prSet phldrT="[Texte]" custT="1"/>
      <dgm:spPr/>
      <dgm:t>
        <a:bodyPr/>
        <a:lstStyle/>
        <a:p>
          <a:pPr>
            <a:defRPr sz="2400"/>
          </a:pPr>
          <a:r>
            <a:rPr lang="en-US" sz="2000" dirty="0"/>
            <a:t>Procedural note to the managing authorities </a:t>
          </a:r>
          <a:endParaRPr sz="2000" dirty="0"/>
        </a:p>
      </dgm:t>
    </dgm:pt>
    <dgm:pt modelId="{96D72B41-9FF5-4C10-81BA-7630577F1E01}" type="parTrans" cxnId="{89F51B6E-04BA-4FDA-9D09-10A697F98A57}">
      <dgm:prSet/>
      <dgm:spPr/>
      <dgm:t>
        <a:bodyPr/>
        <a:lstStyle/>
        <a:p>
          <a:endParaRPr lang="fr-FR"/>
        </a:p>
      </dgm:t>
    </dgm:pt>
    <dgm:pt modelId="{2E9A457F-3766-469F-AD73-7AB82D283117}" type="sibTrans" cxnId="{89F51B6E-04BA-4FDA-9D09-10A697F98A57}">
      <dgm:prSet/>
      <dgm:spPr/>
      <dgm:t>
        <a:bodyPr/>
        <a:lstStyle/>
        <a:p>
          <a:endParaRPr lang="fr-FR"/>
        </a:p>
      </dgm:t>
    </dgm:pt>
    <dgm:pt modelId="{4AECDEA2-C5F4-47DA-8CD3-6C169FCA95C8}" type="pres">
      <dgm:prSet presAssocID="{E6B7D43F-180B-469F-B7B8-61D9D1A30B45}" presName="linear" presStyleCnt="0">
        <dgm:presLayoutVars>
          <dgm:animLvl val="lvl"/>
          <dgm:resizeHandles val="exact"/>
        </dgm:presLayoutVars>
      </dgm:prSet>
      <dgm:spPr/>
    </dgm:pt>
    <dgm:pt modelId="{156D5230-C236-4BC9-B23D-8FC131877A99}" type="pres">
      <dgm:prSet presAssocID="{01D625BB-8A68-4C54-BF10-021D7FE3D304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8176568-B153-4FC1-A77F-CD8DB8684467}" type="pres">
      <dgm:prSet presAssocID="{01D625BB-8A68-4C54-BF10-021D7FE3D304}" presName="childText" presStyleLbl="revTx" presStyleIdx="0" presStyleCnt="2">
        <dgm:presLayoutVars>
          <dgm:bulletEnabled val="1"/>
        </dgm:presLayoutVars>
      </dgm:prSet>
      <dgm:spPr/>
    </dgm:pt>
    <dgm:pt modelId="{822DEA62-B8D6-4C2E-A6C9-6F903BEB6292}" type="pres">
      <dgm:prSet presAssocID="{8C235100-0BCA-4AE0-B621-2330D9D810D1}" presName="parentText" presStyleLbl="node1" presStyleIdx="1" presStyleCnt="2" custLinFactNeighborX="1001" custLinFactNeighborY="-17934">
        <dgm:presLayoutVars>
          <dgm:chMax val="0"/>
          <dgm:bulletEnabled val="1"/>
        </dgm:presLayoutVars>
      </dgm:prSet>
      <dgm:spPr/>
    </dgm:pt>
    <dgm:pt modelId="{92780815-8348-4BCC-891D-FD7F18E8B3EF}" type="pres">
      <dgm:prSet presAssocID="{8C235100-0BCA-4AE0-B621-2330D9D810D1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44B2C107-7B9A-48B1-9AF4-6C180B670912}" type="presOf" srcId="{24E472C2-12A1-4250-9B6F-2EA74ED335DC}" destId="{92780815-8348-4BCC-891D-FD7F18E8B3EF}" srcOrd="0" destOrd="0" presId="urn:microsoft.com/office/officeart/2005/8/layout/vList2"/>
    <dgm:cxn modelId="{2C66F307-0854-494A-9695-4A0625FCBE35}" srcId="{01D625BB-8A68-4C54-BF10-021D7FE3D304}" destId="{0C6F3A0B-A377-4202-80D4-4417D6BD86D9}" srcOrd="1" destOrd="0" parTransId="{1E8196F2-0D73-49B9-BF10-540FE899A118}" sibTransId="{6B01375B-B511-4CD5-A6A4-3693494AE0CD}"/>
    <dgm:cxn modelId="{D0E2C826-48E2-420D-9D65-74627DE94A7B}" type="presOf" srcId="{01D625BB-8A68-4C54-BF10-021D7FE3D304}" destId="{156D5230-C236-4BC9-B23D-8FC131877A99}" srcOrd="0" destOrd="0" presId="urn:microsoft.com/office/officeart/2005/8/layout/vList2"/>
    <dgm:cxn modelId="{4194A62F-A246-44E9-9B64-EA9F4825326E}" type="presOf" srcId="{AED53274-98FD-4D31-A3EB-196BB8DC8886}" destId="{78176568-B153-4FC1-A77F-CD8DB8684467}" srcOrd="0" destOrd="2" presId="urn:microsoft.com/office/officeart/2005/8/layout/vList2"/>
    <dgm:cxn modelId="{A0580B3F-ECA4-4E21-8937-C66614717026}" srcId="{E6B7D43F-180B-469F-B7B8-61D9D1A30B45}" destId="{01D625BB-8A68-4C54-BF10-021D7FE3D304}" srcOrd="0" destOrd="0" parTransId="{0DE69A37-7A12-43AC-B107-E7972A09569B}" sibTransId="{4E6FAB5F-38A2-4B28-ACA9-A21C53548FA1}"/>
    <dgm:cxn modelId="{491C7848-7C78-446B-92F4-9A3800D2A9CB}" srcId="{01D625BB-8A68-4C54-BF10-021D7FE3D304}" destId="{AED53274-98FD-4D31-A3EB-196BB8DC8886}" srcOrd="2" destOrd="0" parTransId="{43FE3806-D27A-440C-8395-3F2A536DC739}" sibTransId="{A3CA6643-6BC7-4F19-B916-ACE4D2DE2FEE}"/>
    <dgm:cxn modelId="{89F51B6E-04BA-4FDA-9D09-10A697F98A57}" srcId="{01D625BB-8A68-4C54-BF10-021D7FE3D304}" destId="{A258B81D-7B68-4E00-87E8-75ACF3D84D18}" srcOrd="0" destOrd="0" parTransId="{96D72B41-9FF5-4C10-81BA-7630577F1E01}" sibTransId="{2E9A457F-3766-469F-AD73-7AB82D283117}"/>
    <dgm:cxn modelId="{D12BDD6F-7A71-47E0-9D95-6D187231CCBC}" type="presOf" srcId="{A258B81D-7B68-4E00-87E8-75ACF3D84D18}" destId="{78176568-B153-4FC1-A77F-CD8DB8684467}" srcOrd="0" destOrd="0" presId="urn:microsoft.com/office/officeart/2005/8/layout/vList2"/>
    <dgm:cxn modelId="{19176777-0A86-4B7E-8327-F50B5C49D0C5}" srcId="{8C235100-0BCA-4AE0-B621-2330D9D810D1}" destId="{643219F5-4637-4B1A-AEB0-783DAC643C87}" srcOrd="2" destOrd="0" parTransId="{C711FAEF-8BD8-48E1-8592-0B86B7D53FE8}" sibTransId="{1ECF2935-B72E-49AE-864A-02B88818E199}"/>
    <dgm:cxn modelId="{2E898A8D-AF7C-4E7C-A944-058C2A1CC8C0}" type="presOf" srcId="{E6B7D43F-180B-469F-B7B8-61D9D1A30B45}" destId="{4AECDEA2-C5F4-47DA-8CD3-6C169FCA95C8}" srcOrd="0" destOrd="0" presId="urn:microsoft.com/office/officeart/2005/8/layout/vList2"/>
    <dgm:cxn modelId="{B3AD22A0-0377-4E53-92CE-FED2AC6E09E5}" type="presOf" srcId="{8C235100-0BCA-4AE0-B621-2330D9D810D1}" destId="{822DEA62-B8D6-4C2E-A6C9-6F903BEB6292}" srcOrd="0" destOrd="0" presId="urn:microsoft.com/office/officeart/2005/8/layout/vList2"/>
    <dgm:cxn modelId="{2242CBA0-24B7-4BEF-BA1F-6C85382B9DFB}" srcId="{8C235100-0BCA-4AE0-B621-2330D9D810D1}" destId="{FD24B8CF-11F8-4E4D-ABB9-A6A44B632967}" srcOrd="3" destOrd="0" parTransId="{E0792FDE-C9A5-478F-AFF3-3DC616DF0282}" sibTransId="{CAAA05DE-CB48-4C87-AB22-F617E1E4E699}"/>
    <dgm:cxn modelId="{1C4848AC-F7BA-4E66-AFE0-31B3A81EA9D4}" type="presOf" srcId="{0C6F3A0B-A377-4202-80D4-4417D6BD86D9}" destId="{78176568-B153-4FC1-A77F-CD8DB8684467}" srcOrd="0" destOrd="1" presId="urn:microsoft.com/office/officeart/2005/8/layout/vList2"/>
    <dgm:cxn modelId="{4FC9B3B5-0E15-4702-9C5D-44BCA8DF2EB5}" type="presOf" srcId="{FD24B8CF-11F8-4E4D-ABB9-A6A44B632967}" destId="{92780815-8348-4BCC-891D-FD7F18E8B3EF}" srcOrd="0" destOrd="3" presId="urn:microsoft.com/office/officeart/2005/8/layout/vList2"/>
    <dgm:cxn modelId="{BB13CFB7-1679-449E-8DD8-3F0B9F18C8FE}" srcId="{8C235100-0BCA-4AE0-B621-2330D9D810D1}" destId="{24E472C2-12A1-4250-9B6F-2EA74ED335DC}" srcOrd="0" destOrd="0" parTransId="{3EB8F78C-FA52-45CD-B133-9CAF67F32765}" sibTransId="{D4A418EB-4571-4CEB-99AE-646017FE46BE}"/>
    <dgm:cxn modelId="{4068CECD-14ED-4E8E-94AA-8040A61566E2}" srcId="{E6B7D43F-180B-469F-B7B8-61D9D1A30B45}" destId="{8C235100-0BCA-4AE0-B621-2330D9D810D1}" srcOrd="1" destOrd="0" parTransId="{7CF87DA9-A914-47CC-8341-A7BCA7C698FF}" sibTransId="{C3C34CE8-7325-4A42-8315-818AA17B4FCD}"/>
    <dgm:cxn modelId="{DF3F1AEA-4EEF-4BE8-9DD5-C47C2FB87A28}" srcId="{8C235100-0BCA-4AE0-B621-2330D9D810D1}" destId="{87DA0B1A-FE30-4B48-B344-550AA0A42679}" srcOrd="1" destOrd="0" parTransId="{82AE9CE6-51F9-4031-84D2-608730643DD4}" sibTransId="{3B690F07-3C48-40E5-9A15-D3FDFDAEFE70}"/>
    <dgm:cxn modelId="{61A532FC-E92D-4F90-94FB-3FC0686140E5}" type="presOf" srcId="{87DA0B1A-FE30-4B48-B344-550AA0A42679}" destId="{92780815-8348-4BCC-891D-FD7F18E8B3EF}" srcOrd="0" destOrd="1" presId="urn:microsoft.com/office/officeart/2005/8/layout/vList2"/>
    <dgm:cxn modelId="{CB45BAFD-FD3B-41ED-97EF-3C188FAB1F3F}" type="presOf" srcId="{643219F5-4637-4B1A-AEB0-783DAC643C87}" destId="{92780815-8348-4BCC-891D-FD7F18E8B3EF}" srcOrd="0" destOrd="2" presId="urn:microsoft.com/office/officeart/2005/8/layout/vList2"/>
    <dgm:cxn modelId="{DABB8C14-DC8C-4B00-8D5E-9243055146A3}" type="presParOf" srcId="{4AECDEA2-C5F4-47DA-8CD3-6C169FCA95C8}" destId="{156D5230-C236-4BC9-B23D-8FC131877A99}" srcOrd="0" destOrd="0" presId="urn:microsoft.com/office/officeart/2005/8/layout/vList2"/>
    <dgm:cxn modelId="{7DDC38FD-6A7D-43C1-A35C-EE6C489870C5}" type="presParOf" srcId="{4AECDEA2-C5F4-47DA-8CD3-6C169FCA95C8}" destId="{78176568-B153-4FC1-A77F-CD8DB8684467}" srcOrd="1" destOrd="0" presId="urn:microsoft.com/office/officeart/2005/8/layout/vList2"/>
    <dgm:cxn modelId="{86CA96E3-7B73-47BA-A200-426EF5DD68C1}" type="presParOf" srcId="{4AECDEA2-C5F4-47DA-8CD3-6C169FCA95C8}" destId="{822DEA62-B8D6-4C2E-A6C9-6F903BEB6292}" srcOrd="2" destOrd="0" presId="urn:microsoft.com/office/officeart/2005/8/layout/vList2"/>
    <dgm:cxn modelId="{BEB6A32C-7D9D-43CE-AE57-B9CD814DD272}" type="presParOf" srcId="{4AECDEA2-C5F4-47DA-8CD3-6C169FCA95C8}" destId="{92780815-8348-4BCC-891D-FD7F18E8B3E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4D710-487C-4F97-B25E-1634F1D61AF1}">
      <dsp:nvSpPr>
        <dsp:cNvPr id="0" name=""/>
        <dsp:cNvSpPr/>
      </dsp:nvSpPr>
      <dsp:spPr>
        <a:xfrm>
          <a:off x="2709366" y="532908"/>
          <a:ext cx="4116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164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2904131" y="576417"/>
        <a:ext cx="22112" cy="4422"/>
      </dsp:txXfrm>
    </dsp:sp>
    <dsp:sp modelId="{8AC81EFE-13A4-40FD-8B23-297229FCCD3C}">
      <dsp:nvSpPr>
        <dsp:cNvPr id="0" name=""/>
        <dsp:cNvSpPr/>
      </dsp:nvSpPr>
      <dsp:spPr>
        <a:xfrm>
          <a:off x="788382" y="1792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1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Prior exchanges </a:t>
          </a:r>
          <a:r>
            <a:rPr lang="fr-FR" sz="1300" kern="1200" dirty="0"/>
            <a:t>MA</a:t>
          </a:r>
          <a:r>
            <a:rPr sz="1300" kern="1200" dirty="0"/>
            <a:t>/AA</a:t>
          </a:r>
        </a:p>
      </dsp:txBody>
      <dsp:txXfrm>
        <a:off x="788382" y="1792"/>
        <a:ext cx="1922784" cy="1153670"/>
      </dsp:txXfrm>
    </dsp:sp>
    <dsp:sp modelId="{DA83BD35-6DEC-4448-887C-5172E7F48A79}">
      <dsp:nvSpPr>
        <dsp:cNvPr id="0" name=""/>
        <dsp:cNvSpPr/>
      </dsp:nvSpPr>
      <dsp:spPr>
        <a:xfrm>
          <a:off x="5074392" y="532908"/>
          <a:ext cx="4116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164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5269156" y="576417"/>
        <a:ext cx="22112" cy="4422"/>
      </dsp:txXfrm>
    </dsp:sp>
    <dsp:sp modelId="{8912D84C-726D-4897-BFD1-75D5A2C212B4}">
      <dsp:nvSpPr>
        <dsp:cNvPr id="0" name=""/>
        <dsp:cNvSpPr/>
      </dsp:nvSpPr>
      <dsp:spPr>
        <a:xfrm>
          <a:off x="3153407" y="1792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2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Formal request </a:t>
          </a:r>
          <a:r>
            <a:rPr lang="fr-FR" sz="1300" kern="1200" dirty="0"/>
            <a:t>of the</a:t>
          </a:r>
          <a:r>
            <a:rPr sz="1300" kern="1200" dirty="0"/>
            <a:t> </a:t>
          </a:r>
          <a:r>
            <a:rPr lang="fr-FR" sz="1300" kern="1200" dirty="0"/>
            <a:t>MA</a:t>
          </a:r>
          <a:r>
            <a:rPr sz="1300" kern="1200" dirty="0"/>
            <a:t> </a:t>
          </a:r>
        </a:p>
      </dsp:txBody>
      <dsp:txXfrm>
        <a:off x="3153407" y="1792"/>
        <a:ext cx="1922784" cy="1153670"/>
      </dsp:txXfrm>
    </dsp:sp>
    <dsp:sp modelId="{A5359112-084B-402C-B8B4-61D8786CE9F8}">
      <dsp:nvSpPr>
        <dsp:cNvPr id="0" name=""/>
        <dsp:cNvSpPr/>
      </dsp:nvSpPr>
      <dsp:spPr>
        <a:xfrm>
          <a:off x="1749774" y="1153663"/>
          <a:ext cx="4730051" cy="411640"/>
        </a:xfrm>
        <a:custGeom>
          <a:avLst/>
          <a:gdLst/>
          <a:ahLst/>
          <a:cxnLst/>
          <a:rect l="0" t="0" r="0" b="0"/>
          <a:pathLst>
            <a:path>
              <a:moveTo>
                <a:pt x="4730051" y="0"/>
              </a:moveTo>
              <a:lnTo>
                <a:pt x="4730051" y="222920"/>
              </a:lnTo>
              <a:lnTo>
                <a:pt x="0" y="222920"/>
              </a:lnTo>
              <a:lnTo>
                <a:pt x="0" y="41164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3996033" y="1357273"/>
        <a:ext cx="237533" cy="4422"/>
      </dsp:txXfrm>
    </dsp:sp>
    <dsp:sp modelId="{AEAF46D4-2BCB-457B-A622-272D9E56649D}">
      <dsp:nvSpPr>
        <dsp:cNvPr id="0" name=""/>
        <dsp:cNvSpPr/>
      </dsp:nvSpPr>
      <dsp:spPr>
        <a:xfrm>
          <a:off x="5518433" y="1792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3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Simple acknowledgment of receipt -Analysis of completion</a:t>
          </a:r>
        </a:p>
      </dsp:txBody>
      <dsp:txXfrm>
        <a:off x="5518433" y="1792"/>
        <a:ext cx="1922784" cy="1153670"/>
      </dsp:txXfrm>
    </dsp:sp>
    <dsp:sp modelId="{8F2AE09E-CFE2-4519-BEB3-CF33850BB3F0}">
      <dsp:nvSpPr>
        <dsp:cNvPr id="0" name=""/>
        <dsp:cNvSpPr/>
      </dsp:nvSpPr>
      <dsp:spPr>
        <a:xfrm>
          <a:off x="2709366" y="2128819"/>
          <a:ext cx="4116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164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2904131" y="2172328"/>
        <a:ext cx="22112" cy="4422"/>
      </dsp:txXfrm>
    </dsp:sp>
    <dsp:sp modelId="{3A4041E7-659B-49EC-AC1C-7A2AC04202BB}">
      <dsp:nvSpPr>
        <dsp:cNvPr id="0" name=""/>
        <dsp:cNvSpPr/>
      </dsp:nvSpPr>
      <dsp:spPr>
        <a:xfrm>
          <a:off x="788382" y="1597704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4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Additional AA request (sample)</a:t>
          </a:r>
        </a:p>
      </dsp:txBody>
      <dsp:txXfrm>
        <a:off x="788382" y="1597704"/>
        <a:ext cx="1922784" cy="1153670"/>
      </dsp:txXfrm>
    </dsp:sp>
    <dsp:sp modelId="{E6FC036A-E5D8-4348-B59E-34EA3476F34B}">
      <dsp:nvSpPr>
        <dsp:cNvPr id="0" name=""/>
        <dsp:cNvSpPr/>
      </dsp:nvSpPr>
      <dsp:spPr>
        <a:xfrm>
          <a:off x="5074392" y="2128819"/>
          <a:ext cx="4116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164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5269156" y="2172328"/>
        <a:ext cx="22112" cy="4422"/>
      </dsp:txXfrm>
    </dsp:sp>
    <dsp:sp modelId="{7A531D60-472C-41F5-901F-CB8A925920E1}">
      <dsp:nvSpPr>
        <dsp:cNvPr id="0" name=""/>
        <dsp:cNvSpPr/>
      </dsp:nvSpPr>
      <dsp:spPr>
        <a:xfrm>
          <a:off x="3153407" y="1597704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5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Reply from the </a:t>
          </a:r>
          <a:r>
            <a:rPr lang="fr-FR" sz="1300" kern="1200" dirty="0"/>
            <a:t>MA</a:t>
          </a:r>
          <a:endParaRPr sz="1300" kern="1200" dirty="0"/>
        </a:p>
      </dsp:txBody>
      <dsp:txXfrm>
        <a:off x="3153407" y="1597704"/>
        <a:ext cx="1922784" cy="1153670"/>
      </dsp:txXfrm>
    </dsp:sp>
    <dsp:sp modelId="{716DA34A-6616-4D2F-A4AE-45BBDDD93734}">
      <dsp:nvSpPr>
        <dsp:cNvPr id="0" name=""/>
        <dsp:cNvSpPr/>
      </dsp:nvSpPr>
      <dsp:spPr>
        <a:xfrm>
          <a:off x="1749774" y="2749575"/>
          <a:ext cx="4730051" cy="411640"/>
        </a:xfrm>
        <a:custGeom>
          <a:avLst/>
          <a:gdLst/>
          <a:ahLst/>
          <a:cxnLst/>
          <a:rect l="0" t="0" r="0" b="0"/>
          <a:pathLst>
            <a:path>
              <a:moveTo>
                <a:pt x="4730051" y="0"/>
              </a:moveTo>
              <a:lnTo>
                <a:pt x="4730051" y="222920"/>
              </a:lnTo>
              <a:lnTo>
                <a:pt x="0" y="222920"/>
              </a:lnTo>
              <a:lnTo>
                <a:pt x="0" y="41164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3996033" y="2953184"/>
        <a:ext cx="237533" cy="4422"/>
      </dsp:txXfrm>
    </dsp:sp>
    <dsp:sp modelId="{D1CCD087-A55E-4944-862D-7977E1C0F225}">
      <dsp:nvSpPr>
        <dsp:cNvPr id="0" name=""/>
        <dsp:cNvSpPr/>
      </dsp:nvSpPr>
      <dsp:spPr>
        <a:xfrm>
          <a:off x="5518433" y="1597704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6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Full acknowledgement of receipt -Provisional analysis</a:t>
          </a:r>
        </a:p>
      </dsp:txBody>
      <dsp:txXfrm>
        <a:off x="5518433" y="1597704"/>
        <a:ext cx="1922784" cy="1153670"/>
      </dsp:txXfrm>
    </dsp:sp>
    <dsp:sp modelId="{BEE14615-888A-4E1B-A326-449281EDE1C9}">
      <dsp:nvSpPr>
        <dsp:cNvPr id="0" name=""/>
        <dsp:cNvSpPr/>
      </dsp:nvSpPr>
      <dsp:spPr>
        <a:xfrm>
          <a:off x="2709366" y="3724731"/>
          <a:ext cx="4116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1640" y="45720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2904131" y="3768240"/>
        <a:ext cx="22112" cy="4422"/>
      </dsp:txXfrm>
    </dsp:sp>
    <dsp:sp modelId="{E381D6E7-926E-47D7-BB07-D0FAB110F905}">
      <dsp:nvSpPr>
        <dsp:cNvPr id="0" name=""/>
        <dsp:cNvSpPr/>
      </dsp:nvSpPr>
      <dsp:spPr>
        <a:xfrm>
          <a:off x="788382" y="3193616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7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Reply from the </a:t>
          </a:r>
          <a:r>
            <a:rPr lang="fr-FR" sz="1300" kern="1200" dirty="0"/>
            <a:t>MA</a:t>
          </a:r>
          <a:endParaRPr sz="1300" kern="1200" dirty="0"/>
        </a:p>
      </dsp:txBody>
      <dsp:txXfrm>
        <a:off x="788382" y="3193616"/>
        <a:ext cx="1922784" cy="1153670"/>
      </dsp:txXfrm>
    </dsp:sp>
    <dsp:sp modelId="{D455AFAB-127B-4109-8E97-2166DD445007}">
      <dsp:nvSpPr>
        <dsp:cNvPr id="0" name=""/>
        <dsp:cNvSpPr/>
      </dsp:nvSpPr>
      <dsp:spPr>
        <a:xfrm>
          <a:off x="5074392" y="3724731"/>
          <a:ext cx="4050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19641" y="45720"/>
              </a:lnTo>
              <a:lnTo>
                <a:pt x="219641" y="47512"/>
              </a:lnTo>
              <a:lnTo>
                <a:pt x="405083" y="47512"/>
              </a:lnTo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sz="500" kern="1200"/>
        </a:p>
      </dsp:txBody>
      <dsp:txXfrm>
        <a:off x="5266042" y="3768240"/>
        <a:ext cx="21784" cy="4422"/>
      </dsp:txXfrm>
    </dsp:sp>
    <dsp:sp modelId="{527D0242-0C0C-471A-8F6F-C00E6ACA64A4}">
      <dsp:nvSpPr>
        <dsp:cNvPr id="0" name=""/>
        <dsp:cNvSpPr/>
      </dsp:nvSpPr>
      <dsp:spPr>
        <a:xfrm>
          <a:off x="3153407" y="3193616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8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Final analysis</a:t>
          </a:r>
        </a:p>
      </dsp:txBody>
      <dsp:txXfrm>
        <a:off x="3153407" y="3193616"/>
        <a:ext cx="1922784" cy="1153670"/>
      </dsp:txXfrm>
    </dsp:sp>
    <dsp:sp modelId="{687B3208-A4E6-4A0A-8F80-90757B2E9CCD}">
      <dsp:nvSpPr>
        <dsp:cNvPr id="0" name=""/>
        <dsp:cNvSpPr/>
      </dsp:nvSpPr>
      <dsp:spPr>
        <a:xfrm>
          <a:off x="5511876" y="3195409"/>
          <a:ext cx="1922784" cy="1153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 dirty="0"/>
            <a:t>9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sz="1300" kern="1200" dirty="0"/>
            <a:t>AA Validation </a:t>
          </a:r>
        </a:p>
      </dsp:txBody>
      <dsp:txXfrm>
        <a:off x="5511876" y="3195409"/>
        <a:ext cx="1922784" cy="11536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6D5230-C236-4BC9-B23D-8FC131877A99}">
      <dsp:nvSpPr>
        <dsp:cNvPr id="0" name=""/>
        <dsp:cNvSpPr/>
      </dsp:nvSpPr>
      <dsp:spPr>
        <a:xfrm>
          <a:off x="0" y="2757"/>
          <a:ext cx="8229600" cy="8092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sz="2800"/>
          </a:pPr>
          <a:r>
            <a:rPr sz="3600" kern="1200"/>
            <a:t>Tools</a:t>
          </a:r>
        </a:p>
      </dsp:txBody>
      <dsp:txXfrm>
        <a:off x="39502" y="42259"/>
        <a:ext cx="8150596" cy="730201"/>
      </dsp:txXfrm>
    </dsp:sp>
    <dsp:sp modelId="{78176568-B153-4FC1-A77F-CD8DB8684467}">
      <dsp:nvSpPr>
        <dsp:cNvPr id="0" name=""/>
        <dsp:cNvSpPr/>
      </dsp:nvSpPr>
      <dsp:spPr>
        <a:xfrm>
          <a:off x="0" y="811963"/>
          <a:ext cx="8229600" cy="15477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  <a:defRPr sz="2400"/>
          </a:pPr>
          <a:r>
            <a:rPr lang="en-US" sz="2000" kern="1200" dirty="0"/>
            <a:t>Procedural note to the managing authorities </a:t>
          </a:r>
          <a:endParaRPr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  <a:defRPr sz="2400"/>
          </a:pPr>
          <a:r>
            <a:rPr sz="2000" kern="1200" dirty="0"/>
            <a:t>Appendix 1 </a:t>
          </a:r>
          <a:r>
            <a:rPr lang="fr-FR" sz="2000" kern="1200" dirty="0"/>
            <a:t>to</a:t>
          </a:r>
          <a:r>
            <a:rPr sz="2000" kern="1200" dirty="0"/>
            <a:t> R(</a:t>
          </a:r>
          <a:r>
            <a:rPr lang="fr-FR" sz="2000" kern="1200" dirty="0"/>
            <a:t>UE</a:t>
          </a:r>
          <a:r>
            <a:rPr sz="2000" kern="1200" dirty="0"/>
            <a:t>) 2021/1060 </a:t>
          </a:r>
          <a:r>
            <a:rPr lang="fr-FR" sz="2000" kern="1200" dirty="0" err="1"/>
            <a:t>which</a:t>
          </a:r>
          <a:r>
            <a:rPr lang="fr-FR" sz="2000" kern="1200" dirty="0"/>
            <a:t> </a:t>
          </a:r>
          <a:r>
            <a:rPr lang="fr-FR" sz="2000" kern="1200" dirty="0" err="1"/>
            <a:t>is</a:t>
          </a:r>
          <a:r>
            <a:rPr lang="fr-FR" sz="2000" kern="1200" dirty="0"/>
            <a:t> </a:t>
          </a:r>
          <a:r>
            <a:rPr lang="fr-FR" sz="2000" kern="1200" dirty="0" err="1"/>
            <a:t>used</a:t>
          </a:r>
          <a:r>
            <a:rPr sz="2000" kern="1200" dirty="0"/>
            <a:t> as an exchange matrix with the </a:t>
          </a:r>
          <a:r>
            <a:rPr lang="fr-FR" sz="2000" kern="1200" dirty="0"/>
            <a:t>MA</a:t>
          </a:r>
          <a:endParaRPr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  <a:defRPr sz="2400"/>
          </a:pPr>
          <a:r>
            <a:rPr sz="2000" kern="1200" dirty="0"/>
            <a:t>Specific checklist for the fair, equitable and verifiable method </a:t>
          </a:r>
        </a:p>
      </dsp:txBody>
      <dsp:txXfrm>
        <a:off x="0" y="811963"/>
        <a:ext cx="8229600" cy="1547752"/>
      </dsp:txXfrm>
    </dsp:sp>
    <dsp:sp modelId="{822DEA62-B8D6-4C2E-A6C9-6F903BEB6292}">
      <dsp:nvSpPr>
        <dsp:cNvPr id="0" name=""/>
        <dsp:cNvSpPr/>
      </dsp:nvSpPr>
      <dsp:spPr>
        <a:xfrm>
          <a:off x="0" y="2116838"/>
          <a:ext cx="8229600" cy="8092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sz="2800"/>
          </a:pPr>
          <a:r>
            <a:rPr sz="3600" kern="1200" dirty="0"/>
            <a:t>Deliverables</a:t>
          </a:r>
        </a:p>
      </dsp:txBody>
      <dsp:txXfrm>
        <a:off x="39502" y="2156340"/>
        <a:ext cx="8150596" cy="730201"/>
      </dsp:txXfrm>
    </dsp:sp>
    <dsp:sp modelId="{92780815-8348-4BCC-891D-FD7F18E8B3EF}">
      <dsp:nvSpPr>
        <dsp:cNvPr id="0" name=""/>
        <dsp:cNvSpPr/>
      </dsp:nvSpPr>
      <dsp:spPr>
        <a:xfrm>
          <a:off x="0" y="3168921"/>
          <a:ext cx="8229600" cy="1354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  <a:defRPr sz="2400"/>
          </a:pPr>
          <a:r>
            <a:rPr sz="2000" kern="1200" dirty="0"/>
            <a:t>Validation letter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  <a:defRPr sz="2400"/>
          </a:pPr>
          <a:r>
            <a:rPr sz="2000" kern="1200" dirty="0"/>
            <a:t>Report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  <a:defRPr sz="2400"/>
          </a:pPr>
          <a:r>
            <a:rPr sz="2000" kern="1200" dirty="0"/>
            <a:t>Annex 1 to the report (Appendix 1)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  <a:defRPr sz="2400"/>
          </a:pPr>
          <a:r>
            <a:rPr sz="2000" kern="1200" dirty="0"/>
            <a:t>Annex 2 to the report (Check-list</a:t>
          </a:r>
          <a:r>
            <a:rPr sz="2400" kern="1200" dirty="0"/>
            <a:t>)</a:t>
          </a:r>
        </a:p>
      </dsp:txBody>
      <dsp:txXfrm>
        <a:off x="0" y="3168921"/>
        <a:ext cx="8229600" cy="13542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2C71C-0802-449A-8204-B4E9097750A7}" type="datetimeFigureOut">
              <a:rPr lang="fr-FR" smtClean="0"/>
              <a:t>22/09/2023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9F6508-6D5B-4A13-B0CA-9DA6A05489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7988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fld id="{93140B58-EB27-4683-9913-3E6F1C4F8024}" type="datetimeFigureOut">
              <a:rPr lang="fr-FR" smtClean="0"/>
              <a:t>22/09/2023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endParaRPr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/>
            <a:r>
              <a:t>Change the styles of the text of the mask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fld id="{41ADEBFC-1E2D-4BF1-BF13-3311A718DC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0452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DEBFC-1E2D-4BF1-BF13-3311A718DC9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0129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t>Change the style of the title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Change the style of the subtitles of the mask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t>Auditors’ Seminar 2019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3431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598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1379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CD2F"/>
              </a:buCl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buClr>
                <a:srgbClr val="FFCD2F"/>
              </a:buClr>
              <a:defRPr baseline="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buClr>
                <a:srgbClr val="FFCD2F"/>
              </a:buClr>
              <a:defRPr baseline="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baseline="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baseline="0"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t>Change the styles of the text of the mask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t>Auditors’ Seminar 2019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ln>
            <a:solidFill>
              <a:srgbClr val="FFCD2F"/>
            </a:solidFill>
          </a:ln>
        </p:spPr>
        <p:txBody>
          <a:bodyPr/>
          <a:lstStyle>
            <a:lvl1pPr>
              <a:defRPr b="1" i="0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t>Change the style of the title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1" y="6088832"/>
            <a:ext cx="1440835" cy="76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14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481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2464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11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751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303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7245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Séminaire des auditeurs 2019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1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3750">
              <a:schemeClr val="bg1"/>
            </a:gs>
            <a:gs pos="0">
              <a:schemeClr val="accent1">
                <a:lumMod val="20000"/>
                <a:lumOff val="80000"/>
              </a:schemeClr>
            </a:gs>
            <a:gs pos="50000">
              <a:schemeClr val="bg1"/>
            </a:gs>
            <a:gs pos="7500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Change the style of the title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Change the styles of the text of the mask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t>Auditors’ Seminar 2019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D4A1B-604F-4608-97BC-211D7C949E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438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4234137" y="1340768"/>
            <a:ext cx="4392488" cy="1678159"/>
          </a:xfrm>
          <a:prstGeom prst="rect">
            <a:avLst/>
          </a:prstGeom>
          <a:ln>
            <a:solidFill>
              <a:srgbClr val="FFCD2F"/>
            </a:solidFill>
          </a:ln>
        </p:spPr>
        <p:txBody>
          <a:bodyPr vert="horz" lIns="91440" tIns="45720" rIns="91440" bIns="4572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2400" b="1">
                <a:solidFill>
                  <a:schemeClr val="accent1">
                    <a:lumMod val="75000"/>
                  </a:schemeClr>
                </a:solidFill>
              </a:defRPr>
            </a:pPr>
            <a:r>
              <a:rPr dirty="0"/>
              <a:t>EX ANTE ASSESSMENTS OF SIMPLIFIED COSTS BY THE </a:t>
            </a:r>
            <a:r>
              <a:rPr lang="fr-FR" dirty="0"/>
              <a:t>CICC</a:t>
            </a:r>
            <a:endParaRPr dirty="0"/>
          </a:p>
          <a:p>
            <a:pPr>
              <a:defRPr sz="2400" b="1">
                <a:solidFill>
                  <a:schemeClr val="accent1">
                    <a:lumMod val="75000"/>
                  </a:schemeClr>
                </a:solidFill>
              </a:defRPr>
            </a:pPr>
            <a:r>
              <a:rPr lang="fr-FR" dirty="0"/>
              <a:t>&amp;</a:t>
            </a:r>
            <a:r>
              <a:rPr dirty="0"/>
              <a:t> FNLC project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1" y="1678833"/>
            <a:ext cx="4046646" cy="2160240"/>
          </a:xfrm>
          <a:prstGeom prst="rect">
            <a:avLst/>
          </a:prstGeom>
        </p:spPr>
      </p:pic>
      <p:sp>
        <p:nvSpPr>
          <p:cNvPr id="8" name="Titre 1"/>
          <p:cNvSpPr txBox="1">
            <a:spLocks/>
          </p:cNvSpPr>
          <p:nvPr/>
        </p:nvSpPr>
        <p:spPr>
          <a:xfrm>
            <a:off x="4355976" y="5047079"/>
            <a:ext cx="4283496" cy="864096"/>
          </a:xfrm>
          <a:prstGeom prst="rect">
            <a:avLst/>
          </a:prstGeom>
          <a:ln>
            <a:solidFill>
              <a:srgbClr val="FFCD2F"/>
            </a:solidFill>
          </a:ln>
        </p:spPr>
        <p:txBody>
          <a:bodyPr vert="horz" lIns="91440" tIns="45720" rIns="91440" bIns="4572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sz="1400" b="1">
                <a:solidFill>
                  <a:schemeClr val="accent1">
                    <a:lumMod val="75000"/>
                  </a:schemeClr>
                </a:solidFill>
              </a:defRPr>
            </a:pPr>
            <a:r>
              <a:rPr dirty="0"/>
              <a:t>Christophe ACOLAT</a:t>
            </a:r>
          </a:p>
          <a:p>
            <a:pPr>
              <a:defRPr sz="1400" b="1">
                <a:solidFill>
                  <a:schemeClr val="accent1">
                    <a:lumMod val="75000"/>
                  </a:schemeClr>
                </a:solidFill>
              </a:defRPr>
            </a:pPr>
            <a:r>
              <a:rPr lang="fr-FR" dirty="0"/>
              <a:t>Senior</a:t>
            </a:r>
            <a:r>
              <a:rPr dirty="0"/>
              <a:t> Consultant </a:t>
            </a:r>
            <a:r>
              <a:rPr lang="fr-FR" dirty="0"/>
              <a:t>(French AA)</a:t>
            </a:r>
            <a:endParaRPr dirty="0"/>
          </a:p>
          <a:p>
            <a:pPr>
              <a:defRPr sz="1400" b="1">
                <a:solidFill>
                  <a:schemeClr val="accent1">
                    <a:lumMod val="75000"/>
                  </a:schemeClr>
                </a:solidFill>
              </a:defRPr>
            </a:pPr>
            <a:r>
              <a:rPr dirty="0"/>
              <a:t>Transverse Department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dirty="0"/>
              <a:t>PRAGUE 2023 </a:t>
            </a:r>
            <a:r>
              <a:rPr lang="fr-FR" dirty="0"/>
              <a:t>Homologues Group</a:t>
            </a:r>
            <a:endParaRPr dirty="0"/>
          </a:p>
        </p:txBody>
      </p:sp>
      <p:grpSp>
        <p:nvGrpSpPr>
          <p:cNvPr id="9" name="Groupe 8"/>
          <p:cNvGrpSpPr>
            <a:grpSpLocks/>
          </p:cNvGrpSpPr>
          <p:nvPr/>
        </p:nvGrpSpPr>
        <p:grpSpPr bwMode="auto">
          <a:xfrm>
            <a:off x="6012160" y="6354335"/>
            <a:ext cx="3043237" cy="369888"/>
            <a:chOff x="6011863" y="6353175"/>
            <a:chExt cx="3043237" cy="369888"/>
          </a:xfrm>
        </p:grpSpPr>
        <p:pic>
          <p:nvPicPr>
            <p:cNvPr id="10" name="Imag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9175" y="6375400"/>
              <a:ext cx="415925" cy="325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ZoneTexte 14"/>
            <p:cNvSpPr txBox="1">
              <a:spLocks noChangeArrowheads="1"/>
            </p:cNvSpPr>
            <p:nvPr/>
          </p:nvSpPr>
          <p:spPr bwMode="auto">
            <a:xfrm>
              <a:off x="6011863" y="6353175"/>
              <a:ext cx="2627312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 sz="600" b="1">
                  <a:solidFill>
                    <a:srgbClr val="004494"/>
                  </a:solidFill>
                  <a:latin typeface="Arial" charset="0"/>
                  <a:cs typeface="Arial" charset="0"/>
                </a:defRPr>
              </a:pPr>
              <a:r>
                <a:t>This document is co-financed by the European Union. </a:t>
              </a:r>
            </a:p>
            <a:p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  <a:defRPr sz="600" b="1">
                  <a:solidFill>
                    <a:srgbClr val="004494"/>
                  </a:solidFill>
                  <a:latin typeface="Arial" charset="0"/>
                  <a:cs typeface="Arial" charset="0"/>
                </a:defRPr>
              </a:pPr>
              <a:r>
                <a:t>Europe is committed to France with the European Regional Development Fund and the European Social Fund.</a:t>
              </a:r>
            </a:p>
          </p:txBody>
        </p:sp>
      </p:grpSp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29" y="6255933"/>
            <a:ext cx="846313" cy="56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70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800"/>
            </a:pPr>
            <a:r>
              <a:rPr lang="fr-FR" dirty="0"/>
              <a:t>AA : RECOMMANDATIONS</a:t>
            </a:r>
            <a:endParaRPr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3738446-A7CB-486B-BF95-454980D29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defRPr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lang="fr-FR" dirty="0"/>
              <a:t>A c</a:t>
            </a:r>
            <a:r>
              <a:rPr dirty="0" err="1"/>
              <a:t>lear</a:t>
            </a:r>
            <a:r>
              <a:rPr dirty="0"/>
              <a:t> and precise definition of the </a:t>
            </a:r>
            <a:r>
              <a:rPr b="1" dirty="0"/>
              <a:t>scope of the operations </a:t>
            </a:r>
            <a:r>
              <a:rPr dirty="0"/>
              <a:t>covered by the SCOs</a:t>
            </a:r>
            <a:r>
              <a:rPr lang="fr-FR" dirty="0"/>
              <a:t> </a:t>
            </a:r>
            <a:endParaRPr dirty="0"/>
          </a:p>
          <a:p>
            <a:pPr>
              <a:lnSpc>
                <a:spcPct val="107000"/>
              </a:lnSpc>
              <a:spcAft>
                <a:spcPts val="800"/>
              </a:spcAft>
              <a:defRPr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lang="fr-FR" b="1" dirty="0"/>
              <a:t>I</a:t>
            </a:r>
            <a:r>
              <a:rPr b="1" dirty="0" err="1"/>
              <a:t>ndicators</a:t>
            </a:r>
            <a:r>
              <a:rPr b="1" dirty="0"/>
              <a:t> </a:t>
            </a:r>
            <a:r>
              <a:rPr dirty="0"/>
              <a:t>that are easy to identify and measure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dirty="0"/>
              <a:t>Verify the relevance and reliability of the </a:t>
            </a:r>
            <a:r>
              <a:rPr b="1" dirty="0"/>
              <a:t>data</a:t>
            </a:r>
            <a:r>
              <a:rPr lang="fr-FR" dirty="0"/>
              <a:t> </a:t>
            </a:r>
            <a:r>
              <a:rPr dirty="0"/>
              <a:t>: eliminate extreme data, check data quality by sampling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lang="fr-FR" dirty="0"/>
              <a:t>Select </a:t>
            </a:r>
            <a:r>
              <a:rPr dirty="0"/>
              <a:t> the </a:t>
            </a:r>
            <a:r>
              <a:rPr b="1" dirty="0"/>
              <a:t>method</a:t>
            </a:r>
            <a:r>
              <a:rPr dirty="0"/>
              <a:t> for calculating unit costs</a:t>
            </a:r>
            <a:r>
              <a:rPr lang="fr-FR" dirty="0"/>
              <a:t> </a:t>
            </a:r>
            <a:r>
              <a:rPr dirty="0"/>
              <a:t>: prefer the weighted average over the arithmetic </a:t>
            </a:r>
            <a:r>
              <a:rPr lang="fr-FR" dirty="0" err="1"/>
              <a:t>average</a:t>
            </a:r>
            <a:endParaRPr dirty="0"/>
          </a:p>
          <a:p>
            <a:pPr>
              <a:lnSpc>
                <a:spcPct val="107000"/>
              </a:lnSpc>
              <a:spcAft>
                <a:spcPts val="800"/>
              </a:spcAft>
              <a:defRPr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lang="fr-FR" dirty="0"/>
              <a:t>Select</a:t>
            </a:r>
            <a:r>
              <a:rPr dirty="0"/>
              <a:t> a relevant </a:t>
            </a:r>
            <a:r>
              <a:rPr b="1" dirty="0"/>
              <a:t>scale</a:t>
            </a:r>
            <a:r>
              <a:rPr dirty="0"/>
              <a:t> structure</a:t>
            </a:r>
            <a:r>
              <a:rPr lang="fr-FR" dirty="0"/>
              <a:t> </a:t>
            </a:r>
            <a:r>
              <a:rPr dirty="0"/>
              <a:t>: single or differentiated costs? The AA requested changes to certain scales.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lang="fr-FR" dirty="0"/>
              <a:t>Select</a:t>
            </a:r>
            <a:r>
              <a:rPr dirty="0"/>
              <a:t> a suitable </a:t>
            </a:r>
            <a:r>
              <a:rPr lang="fr-FR" b="1" dirty="0" err="1"/>
              <a:t>adjusment</a:t>
            </a:r>
            <a:r>
              <a:rPr b="1" dirty="0"/>
              <a:t> method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24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800"/>
            </a:pPr>
            <a:r>
              <a:rPr lang="fr-FR" dirty="0"/>
              <a:t>MA</a:t>
            </a:r>
            <a:r>
              <a:rPr dirty="0"/>
              <a:t>-AA RELATIONS</a:t>
            </a:r>
            <a:r>
              <a:rPr lang="fr-FR" dirty="0"/>
              <a:t>HIPS</a:t>
            </a:r>
            <a:endParaRPr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3738446-A7CB-486B-BF95-454980D29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7707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defRPr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b="1" dirty="0"/>
              <a:t>Trust and transparency </a:t>
            </a:r>
            <a:r>
              <a:rPr dirty="0"/>
              <a:t>relationships established between the </a:t>
            </a:r>
            <a:r>
              <a:rPr lang="fr-FR" dirty="0"/>
              <a:t>MA</a:t>
            </a:r>
            <a:r>
              <a:rPr dirty="0"/>
              <a:t> and the AA with the aim of building strong SCOs.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dirty="0"/>
              <a:t>Exchanges may take place </a:t>
            </a:r>
            <a:r>
              <a:rPr b="1" dirty="0"/>
              <a:t>at any time </a:t>
            </a:r>
            <a:r>
              <a:rPr dirty="0"/>
              <a:t>at the request of the </a:t>
            </a:r>
            <a:r>
              <a:rPr lang="fr-FR" dirty="0"/>
              <a:t>MA</a:t>
            </a:r>
            <a:r>
              <a:rPr dirty="0"/>
              <a:t> or AA</a:t>
            </a:r>
            <a:r>
              <a:rPr lang="fr-FR" dirty="0"/>
              <a:t>.</a:t>
            </a:r>
            <a:endParaRPr dirty="0"/>
          </a:p>
          <a:p>
            <a:pPr>
              <a:lnSpc>
                <a:spcPct val="107000"/>
              </a:lnSpc>
              <a:spcAft>
                <a:spcPts val="800"/>
              </a:spcAft>
              <a:defRPr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dirty="0"/>
              <a:t>In 2021, the </a:t>
            </a:r>
            <a:r>
              <a:rPr lang="fr-FR" dirty="0"/>
              <a:t>MA</a:t>
            </a:r>
            <a:r>
              <a:rPr dirty="0"/>
              <a:t>/AA/EC exchanges started after the validation of the SCOs by the AA. As of June 2022, </a:t>
            </a:r>
            <a:r>
              <a:rPr b="1" dirty="0"/>
              <a:t>projects were sent informally </a:t>
            </a:r>
            <a:r>
              <a:rPr dirty="0"/>
              <a:t>by the </a:t>
            </a:r>
            <a:r>
              <a:rPr lang="fr-FR" dirty="0"/>
              <a:t>MA</a:t>
            </a:r>
            <a:r>
              <a:rPr dirty="0"/>
              <a:t> to the EC during the AA’s evaluation work.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dirty="0"/>
              <a:t>The EC asks for </a:t>
            </a:r>
            <a:r>
              <a:rPr b="1" dirty="0"/>
              <a:t>explanations </a:t>
            </a:r>
            <a:r>
              <a:rPr dirty="0"/>
              <a:t>directly </a:t>
            </a:r>
            <a:r>
              <a:rPr lang="fr-FR" dirty="0"/>
              <a:t>to</a:t>
            </a:r>
            <a:r>
              <a:rPr dirty="0"/>
              <a:t> the </a:t>
            </a:r>
            <a:r>
              <a:rPr lang="fr-FR" dirty="0"/>
              <a:t>MA</a:t>
            </a:r>
            <a:r>
              <a:rPr dirty="0"/>
              <a:t> or the AA</a:t>
            </a:r>
            <a:r>
              <a:rPr lang="fr-FR" dirty="0"/>
              <a:t>, </a:t>
            </a:r>
            <a:r>
              <a:rPr lang="en-US" dirty="0"/>
              <a:t>separately or with both authorities.</a:t>
            </a:r>
            <a:endParaRPr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641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800"/>
            </a:pPr>
            <a:r>
              <a:rPr dirty="0"/>
              <a:t>FNLC</a:t>
            </a:r>
            <a:r>
              <a:rPr lang="fr-FR" dirty="0"/>
              <a:t> ESF </a:t>
            </a:r>
            <a:r>
              <a:rPr dirty="0"/>
              <a:t>: Vocational training </a:t>
            </a:r>
            <a:br>
              <a:rPr lang="fr-FR" dirty="0"/>
            </a:br>
            <a:r>
              <a:rPr lang="fr-FR" dirty="0"/>
              <a:t>MA : </a:t>
            </a:r>
            <a:r>
              <a:rPr dirty="0"/>
              <a:t>PACA</a:t>
            </a:r>
            <a:r>
              <a:rPr lang="fr-FR" dirty="0"/>
              <a:t> </a:t>
            </a:r>
            <a:r>
              <a:rPr lang="fr-FR" dirty="0" err="1"/>
              <a:t>Region</a:t>
            </a:r>
            <a:endParaRPr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3738446-A7CB-486B-BF95-454980D29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E878BC1-886D-462A-8981-F5E7805B8E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630996"/>
              </p:ext>
            </p:extLst>
          </p:nvPr>
        </p:nvGraphicFramePr>
        <p:xfrm>
          <a:off x="1115616" y="2057003"/>
          <a:ext cx="6466283" cy="2678430"/>
        </p:xfrm>
        <a:graphic>
          <a:graphicData uri="http://schemas.openxmlformats.org/drawingml/2006/table">
            <a:tbl>
              <a:tblPr/>
              <a:tblGrid>
                <a:gridCol w="972502">
                  <a:extLst>
                    <a:ext uri="{9D8B030D-6E8A-4147-A177-3AD203B41FA5}">
                      <a16:colId xmlns:a16="http://schemas.microsoft.com/office/drawing/2014/main" val="1808724475"/>
                    </a:ext>
                  </a:extLst>
                </a:gridCol>
                <a:gridCol w="1556003">
                  <a:extLst>
                    <a:ext uri="{9D8B030D-6E8A-4147-A177-3AD203B41FA5}">
                      <a16:colId xmlns:a16="http://schemas.microsoft.com/office/drawing/2014/main" val="774984092"/>
                    </a:ext>
                  </a:extLst>
                </a:gridCol>
                <a:gridCol w="1419511">
                  <a:extLst>
                    <a:ext uri="{9D8B030D-6E8A-4147-A177-3AD203B41FA5}">
                      <a16:colId xmlns:a16="http://schemas.microsoft.com/office/drawing/2014/main" val="3535048608"/>
                    </a:ext>
                  </a:extLst>
                </a:gridCol>
                <a:gridCol w="911080">
                  <a:extLst>
                    <a:ext uri="{9D8B030D-6E8A-4147-A177-3AD203B41FA5}">
                      <a16:colId xmlns:a16="http://schemas.microsoft.com/office/drawing/2014/main" val="3458403897"/>
                    </a:ext>
                  </a:extLst>
                </a:gridCol>
                <a:gridCol w="1607187">
                  <a:extLst>
                    <a:ext uri="{9D8B030D-6E8A-4147-A177-3AD203B41FA5}">
                      <a16:colId xmlns:a16="http://schemas.microsoft.com/office/drawing/2014/main" val="3858184619"/>
                    </a:ext>
                  </a:extLst>
                </a:gridCol>
              </a:tblGrid>
              <a:tr h="238125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 based on 2 performance indicators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15152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Payment request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Intermediate value (EECO02)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</a:t>
                      </a:r>
                      <a:br>
                        <a:rPr lang="fr-FR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fr-FR" sz="11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(EECR03)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21227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Paiment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claim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job seekers entering training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participants obtaining a qualification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Cumulative EU </a:t>
                      </a: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amount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1688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15/04/2024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19 629 717 €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1839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15/07/2024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26 172 956 €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8923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3 832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31/12/2024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32 716 195 €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015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15/07/2025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45 802 673 €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4546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3 042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15/07/2026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49 728 616 €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1629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4 563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15/07/2027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53 654 560 €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9254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6 084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15/07/2028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56 926 179 €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846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7 605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15/07/2029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62 160 771 €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9527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9 128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31/12/2029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65 432 390 €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597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613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800"/>
            </a:pPr>
            <a:r>
              <a:t>ROLE OF THE AA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43738446-A7CB-486B-BF95-454980D29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defRPr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dirty="0"/>
              <a:t>Successive exchanges with the </a:t>
            </a:r>
            <a:r>
              <a:rPr lang="fr-FR" dirty="0"/>
              <a:t>MA and DAC</a:t>
            </a:r>
            <a:endParaRPr dirty="0"/>
          </a:p>
          <a:p>
            <a:pPr>
              <a:lnSpc>
                <a:spcPct val="107000"/>
              </a:lnSpc>
              <a:spcAft>
                <a:spcPts val="800"/>
              </a:spcAft>
              <a:defRPr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dirty="0"/>
              <a:t>AA </a:t>
            </a:r>
            <a:r>
              <a:rPr lang="fr-FR" dirty="0"/>
              <a:t>i</a:t>
            </a:r>
            <a:r>
              <a:rPr dirty="0" err="1"/>
              <a:t>nformal</a:t>
            </a:r>
            <a:r>
              <a:rPr dirty="0"/>
              <a:t> </a:t>
            </a:r>
            <a:r>
              <a:rPr lang="fr-FR" dirty="0"/>
              <a:t>o</a:t>
            </a:r>
            <a:r>
              <a:rPr dirty="0"/>
              <a:t>pinion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dirty="0"/>
              <a:t>FNLC audit: system audit</a:t>
            </a:r>
            <a:r>
              <a:rPr lang="fr-FR" dirty="0"/>
              <a:t>s</a:t>
            </a:r>
            <a:r>
              <a:rPr dirty="0"/>
              <a:t>, audits of operations</a:t>
            </a:r>
          </a:p>
          <a:p>
            <a:pPr>
              <a:lnSpc>
                <a:spcPct val="107000"/>
              </a:lnSpc>
              <a:spcAft>
                <a:spcPts val="800"/>
              </a:spcAft>
              <a:defRPr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pPr>
            <a:r>
              <a:rPr lang="fr-FR" dirty="0"/>
              <a:t>MA</a:t>
            </a:r>
            <a:r>
              <a:rPr dirty="0">
                <a:effectLst/>
              </a:rPr>
              <a:t> verifications</a:t>
            </a:r>
            <a:r>
              <a:rPr lang="fr-FR" dirty="0"/>
              <a:t> </a:t>
            </a:r>
            <a:r>
              <a:rPr lang="fr-FR" dirty="0" err="1"/>
              <a:t>includes</a:t>
            </a:r>
            <a:r>
              <a:rPr lang="fr-FR" dirty="0"/>
              <a:t> :</a:t>
            </a:r>
            <a:r>
              <a:rPr dirty="0"/>
              <a:t> 2022-2026 public training contract of the region, main beneficiary; agreement with the beneficiary prohibiting him from applying for other European funds to avoid double funding</a:t>
            </a:r>
            <a:endParaRPr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928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800" b="1">
                <a:solidFill>
                  <a:schemeClr val="accent1">
                    <a:lumMod val="75000"/>
                  </a:schemeClr>
                </a:solidFill>
              </a:defRPr>
            </a:pPr>
            <a:r>
              <a:t>Thank you for your attention</a:t>
            </a:r>
          </a:p>
        </p:txBody>
      </p:sp>
      <p:pic>
        <p:nvPicPr>
          <p:cNvPr id="3" name="Picture 9" descr="C:\Users\jrouquette-adc\Documents\DocCICC\CICC_OK2015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1989138"/>
            <a:ext cx="540067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71965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400"/>
            </a:pPr>
            <a:r>
              <a:rPr lang="fr-FR" dirty="0" err="1"/>
              <a:t>SCOs</a:t>
            </a:r>
            <a:r>
              <a:rPr dirty="0"/>
              <a:t> Art 94.2 R(EU) 2021/1060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365125"/>
          </a:xfrm>
        </p:spPr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lang="fr-FR" dirty="0"/>
              <a:t>PRAGUE 2023 Homologues Group</a:t>
            </a:r>
          </a:p>
          <a:p>
            <a:endParaRPr lang="fr-FR" dirty="0"/>
          </a:p>
          <a:p>
            <a:endParaRPr dirty="0"/>
          </a:p>
          <a:p>
            <a:endParaRPr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EDBA71E0-3ADF-4050-A1E0-C86253EE4E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121055"/>
              </p:ext>
            </p:extLst>
          </p:nvPr>
        </p:nvGraphicFramePr>
        <p:xfrm>
          <a:off x="1043608" y="1592459"/>
          <a:ext cx="7344815" cy="4468926"/>
        </p:xfrm>
        <a:graphic>
          <a:graphicData uri="http://schemas.openxmlformats.org/drawingml/2006/table">
            <a:tbl>
              <a:tblPr/>
              <a:tblGrid>
                <a:gridCol w="2196581">
                  <a:extLst>
                    <a:ext uri="{9D8B030D-6E8A-4147-A177-3AD203B41FA5}">
                      <a16:colId xmlns:a16="http://schemas.microsoft.com/office/drawing/2014/main" val="1584278468"/>
                    </a:ext>
                  </a:extLst>
                </a:gridCol>
                <a:gridCol w="1613113">
                  <a:extLst>
                    <a:ext uri="{9D8B030D-6E8A-4147-A177-3AD203B41FA5}">
                      <a16:colId xmlns:a16="http://schemas.microsoft.com/office/drawing/2014/main" val="2718099007"/>
                    </a:ext>
                  </a:extLst>
                </a:gridCol>
                <a:gridCol w="3535121">
                  <a:extLst>
                    <a:ext uri="{9D8B030D-6E8A-4147-A177-3AD203B41FA5}">
                      <a16:colId xmlns:a16="http://schemas.microsoft.com/office/drawing/2014/main" val="525976359"/>
                    </a:ext>
                  </a:extLst>
                </a:gridCol>
              </a:tblGrid>
              <a:tr h="950806">
                <a:tc gridSpan="3"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Estimated expenditure 21/27 in the form of SCO</a:t>
                      </a:r>
                      <a:r>
                        <a:rPr lang="fr-FR" dirty="0"/>
                        <a:t>s</a:t>
                      </a:r>
                      <a:r>
                        <a:rPr dirty="0"/>
                        <a:t> Article 94 of Regulation (EU) 2021/1060 </a:t>
                      </a:r>
                      <a:endParaRPr lang="fr-FR" dirty="0"/>
                    </a:p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(new and renewed SCOs)</a:t>
                      </a:r>
                      <a:r>
                        <a:rPr lang="fr-FR" dirty="0"/>
                        <a:t> </a:t>
                      </a:r>
                      <a:r>
                        <a:rPr dirty="0"/>
                        <a:t>Data as at 31/08/2023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5389640"/>
                  </a:ext>
                </a:extLst>
              </a:tr>
              <a:tr h="209186">
                <a:tc>
                  <a:txBody>
                    <a:bodyPr/>
                    <a:lstStyle/>
                    <a:p>
                      <a:pPr algn="l" fontAlgn="b"/>
                      <a:endParaRPr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305" marR="9305" marT="93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305" marR="9305" marT="93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305" marR="9305" marT="93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588328"/>
                  </a:ext>
                </a:extLst>
              </a:tr>
              <a:tr h="500423">
                <a:tc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t>Wording of the SCO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t> Estimated expenditure 21/27 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t>Managing Authorities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893726"/>
                  </a:ext>
                </a:extLst>
              </a:tr>
              <a:tr h="301922">
                <a:tc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t>Aid for maritime freight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      150 000 000 </a:t>
                      </a:r>
                      <a:r>
                        <a:rPr lang="fr-FR" dirty="0"/>
                        <a:t>€</a:t>
                      </a:r>
                      <a:endParaRPr dirty="0"/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lang="fr-FR" dirty="0" err="1"/>
                        <a:t>Outmost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regions</a:t>
                      </a:r>
                      <a:r>
                        <a:rPr lang="fr-FR" dirty="0"/>
                        <a:t> : </a:t>
                      </a:r>
                    </a:p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lang="fr-FR" dirty="0"/>
                        <a:t>La Réunion</a:t>
                      </a:r>
                      <a:r>
                        <a:rPr dirty="0"/>
                        <a:t>, Guadeloupe, Guyana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645599"/>
                  </a:ext>
                </a:extLst>
              </a:tr>
              <a:tr h="834039">
                <a:tc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t>Vocational training, early school leaving, second chance school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       945 900 000</a:t>
                      </a:r>
                      <a:r>
                        <a:rPr lang="fr-FR" dirty="0"/>
                        <a:t> €</a:t>
                      </a:r>
                      <a:endParaRPr dirty="0"/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lang="fr-FR" dirty="0"/>
                        <a:t>La Réunion</a:t>
                      </a:r>
                      <a:r>
                        <a:rPr dirty="0"/>
                        <a:t>, Guadeloupe, Hauts de France, AURA, Normandy, Pays de la Loire, Ile de France, </a:t>
                      </a:r>
                      <a:r>
                        <a:rPr dirty="0" err="1"/>
                        <a:t>Occitanie</a:t>
                      </a:r>
                      <a:endParaRPr dirty="0"/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468268"/>
                  </a:ext>
                </a:extLst>
              </a:tr>
              <a:tr h="610076">
                <a:tc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Energy renovation of social housing and tertiary buildings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       612 540 000</a:t>
                      </a:r>
                      <a:r>
                        <a:rPr lang="fr-FR" dirty="0"/>
                        <a:t> €</a:t>
                      </a:r>
                      <a:r>
                        <a:rPr dirty="0"/>
                        <a:t> 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Aura, Hauts de France, Normandy, Pays de la Loire, Ile de France, PACA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395770"/>
                  </a:ext>
                </a:extLst>
              </a:tr>
              <a:tr h="409631">
                <a:tc>
                  <a:txBody>
                    <a:bodyPr/>
                    <a:lstStyle/>
                    <a:p>
                      <a:pPr algn="ctr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t>Staff costs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       746 450 000</a:t>
                      </a:r>
                      <a:r>
                        <a:rPr lang="fr-FR" dirty="0"/>
                        <a:t> €</a:t>
                      </a:r>
                      <a:endParaRPr dirty="0"/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defRPr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Aura, </a:t>
                      </a:r>
                      <a:r>
                        <a:rPr dirty="0" err="1"/>
                        <a:t>Occitanie</a:t>
                      </a:r>
                      <a:r>
                        <a:rPr dirty="0"/>
                        <a:t>, Pays de la Loire, DGEFP, Hauts de France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176633"/>
                  </a:ext>
                </a:extLst>
              </a:tr>
              <a:tr h="301922">
                <a:tc>
                  <a:txBody>
                    <a:bodyPr/>
                    <a:lstStyle/>
                    <a:p>
                      <a:pPr algn="ctr" fontAlgn="ctr">
                        <a:defRPr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t>Total</a:t>
                      </a:r>
                    </a:p>
                  </a:txBody>
                  <a:tcPr marL="9305" marR="9305" marT="93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defRPr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    2 454 890 000</a:t>
                      </a:r>
                      <a:r>
                        <a:rPr lang="fr-FR" dirty="0"/>
                        <a:t> €</a:t>
                      </a:r>
                      <a:endParaRPr dirty="0"/>
                    </a:p>
                  </a:txBody>
                  <a:tcPr marL="9305" marR="9305" marT="9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defRPr sz="14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11 </a:t>
                      </a:r>
                      <a:r>
                        <a:rPr lang="fr-FR" dirty="0"/>
                        <a:t>MA</a:t>
                      </a:r>
                      <a:r>
                        <a:rPr dirty="0"/>
                        <a:t>s concerned for 24 validated </a:t>
                      </a:r>
                      <a:r>
                        <a:rPr lang="fr-FR" dirty="0"/>
                        <a:t>SSUC</a:t>
                      </a:r>
                      <a:endParaRPr dirty="0"/>
                    </a:p>
                  </a:txBody>
                  <a:tcPr marL="9305" marR="9305" marT="93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550240"/>
                  </a:ext>
                </a:extLst>
              </a:tr>
              <a:tr h="166807">
                <a:tc gridSpan="3">
                  <a:txBody>
                    <a:bodyPr/>
                    <a:lstStyle/>
                    <a:p>
                      <a:pPr algn="l" fontAlgn="ctr">
                        <a:defRPr sz="1100" b="1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defRPr>
                      </a:pPr>
                      <a:r>
                        <a:rPr dirty="0"/>
                        <a:t>Sources: </a:t>
                      </a:r>
                      <a:r>
                        <a:rPr lang="fr-FR" dirty="0"/>
                        <a:t>French AA </a:t>
                      </a:r>
                      <a:r>
                        <a:rPr dirty="0"/>
                        <a:t>evaluation reports</a:t>
                      </a:r>
                    </a:p>
                  </a:txBody>
                  <a:tcPr marL="9305" marR="9305" marT="930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1118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965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dirty="0"/>
              <a:t>At this stage, the </a:t>
            </a:r>
            <a:r>
              <a:rPr lang="fr-FR" dirty="0"/>
              <a:t>MA</a:t>
            </a:r>
            <a:r>
              <a:rPr dirty="0"/>
              <a:t>s </a:t>
            </a:r>
            <a:r>
              <a:rPr dirty="0" err="1"/>
              <a:t>favour</a:t>
            </a:r>
            <a:r>
              <a:rPr dirty="0"/>
              <a:t>:</a:t>
            </a:r>
          </a:p>
          <a:p>
            <a:r>
              <a:rPr dirty="0"/>
              <a:t>— S</a:t>
            </a:r>
            <a:r>
              <a:rPr lang="fr-FR" dirty="0" err="1"/>
              <a:t>tandard</a:t>
            </a:r>
            <a:r>
              <a:rPr lang="fr-FR" dirty="0"/>
              <a:t> </a:t>
            </a:r>
            <a:r>
              <a:rPr lang="fr-FR" dirty="0" err="1"/>
              <a:t>Scale</a:t>
            </a:r>
            <a:r>
              <a:rPr lang="fr-FR" dirty="0"/>
              <a:t> of Unit </a:t>
            </a:r>
            <a:r>
              <a:rPr lang="fr-FR" dirty="0" err="1"/>
              <a:t>Costs</a:t>
            </a:r>
            <a:r>
              <a:rPr dirty="0"/>
              <a:t> (European trend confirmed according to </a:t>
            </a:r>
            <a:r>
              <a:rPr lang="fr-FR" dirty="0" err="1"/>
              <a:t>different</a:t>
            </a:r>
            <a:r>
              <a:rPr lang="fr-FR" dirty="0"/>
              <a:t> </a:t>
            </a:r>
            <a:r>
              <a:rPr lang="fr-FR" dirty="0" err="1"/>
              <a:t>surveys</a:t>
            </a:r>
            <a:r>
              <a:rPr dirty="0"/>
              <a:t>);</a:t>
            </a:r>
          </a:p>
          <a:p>
            <a:r>
              <a:rPr dirty="0"/>
              <a:t>— their historical data </a:t>
            </a:r>
            <a:r>
              <a:rPr dirty="0">
                <a:solidFill>
                  <a:srgbClr val="FF0000"/>
                </a:solidFill>
              </a:rPr>
              <a:t>but the sources tend to diversify (INSEE statistics; expert data);</a:t>
            </a:r>
          </a:p>
          <a:p>
            <a:r>
              <a:rPr dirty="0"/>
              <a:t>— the following </a:t>
            </a:r>
            <a:r>
              <a:rPr lang="fr-FR" dirty="0"/>
              <a:t>areas</a:t>
            </a:r>
            <a:r>
              <a:rPr dirty="0"/>
              <a:t>: transport, energy savings, vocational training, staff costs.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800"/>
            </a:pPr>
            <a:r>
              <a:t>TRENDS</a:t>
            </a:r>
          </a:p>
        </p:txBody>
      </p:sp>
    </p:spTree>
    <p:extLst>
      <p:ext uri="{BB962C8B-B14F-4D97-AF65-F5344CB8AC3E}">
        <p14:creationId xmlns:p14="http://schemas.microsoft.com/office/powerpoint/2010/main" val="2717240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365125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PRAGUE 2023 Homologues Group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360C812-1B7F-40B9-8261-0FC01BFF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90" y="392267"/>
            <a:ext cx="5761219" cy="2692432"/>
          </a:xfrm>
          <a:prstGeom prst="rect">
            <a:avLst/>
          </a:prstGeom>
        </p:spPr>
      </p:pic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92EA14C-3847-4D59-82E2-0FC8907920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297967"/>
              </p:ext>
            </p:extLst>
          </p:nvPr>
        </p:nvGraphicFramePr>
        <p:xfrm>
          <a:off x="1691390" y="3207280"/>
          <a:ext cx="5761219" cy="2951716"/>
        </p:xfrm>
        <a:graphic>
          <a:graphicData uri="http://schemas.openxmlformats.org/drawingml/2006/table">
            <a:tbl>
              <a:tblPr/>
              <a:tblGrid>
                <a:gridCol w="2607672">
                  <a:extLst>
                    <a:ext uri="{9D8B030D-6E8A-4147-A177-3AD203B41FA5}">
                      <a16:colId xmlns:a16="http://schemas.microsoft.com/office/drawing/2014/main" val="52793343"/>
                    </a:ext>
                  </a:extLst>
                </a:gridCol>
                <a:gridCol w="1293489">
                  <a:extLst>
                    <a:ext uri="{9D8B030D-6E8A-4147-A177-3AD203B41FA5}">
                      <a16:colId xmlns:a16="http://schemas.microsoft.com/office/drawing/2014/main" val="739322184"/>
                    </a:ext>
                  </a:extLst>
                </a:gridCol>
                <a:gridCol w="930029">
                  <a:extLst>
                    <a:ext uri="{9D8B030D-6E8A-4147-A177-3AD203B41FA5}">
                      <a16:colId xmlns:a16="http://schemas.microsoft.com/office/drawing/2014/main" val="1678478755"/>
                    </a:ext>
                  </a:extLst>
                </a:gridCol>
                <a:gridCol w="930029">
                  <a:extLst>
                    <a:ext uri="{9D8B030D-6E8A-4147-A177-3AD203B41FA5}">
                      <a16:colId xmlns:a16="http://schemas.microsoft.com/office/drawing/2014/main" val="566742740"/>
                    </a:ext>
                  </a:extLst>
                </a:gridCol>
              </a:tblGrid>
              <a:tr h="15783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AID FOR SEA FREIGHT - Managing Authority : REGION LA REUNION (outmost région)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16705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27711"/>
                  </a:ext>
                </a:extLst>
              </a:tr>
              <a:tr h="15783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Standard scale of unit costs in value 2019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9750097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147828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Transport unit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Codification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Input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Output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365363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Standard 20 </a:t>
                      </a:r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feet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container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 20 DRY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1 806,53 €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1 856,03 €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959044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Standard 40 feet container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 40 DRY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2 775,47 €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2 851,40 €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598393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feet refrigerated container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 20 REEF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2 896,44 €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2 975,80 €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479867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40 feet refrigerated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 40 REEF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3 660,01 €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3 760,29 €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979634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20 feet open top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 20 OT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2 512,59 €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SO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9664934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40 feet open top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 40 OT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4 265,32 €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SO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354190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20 feet tank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 20 TANK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3 121,36 €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3 206,89 €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916608"/>
                  </a:ext>
                </a:extLst>
              </a:tr>
              <a:tr h="157839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Flexitank overload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SURC-Flexitank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1 052,91 €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SO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186197"/>
                  </a:ext>
                </a:extLst>
              </a:tr>
              <a:tr h="250943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Bulk without TC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104,75 €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SO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9090877"/>
                  </a:ext>
                </a:extLst>
              </a:tr>
              <a:tr h="250943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Groupage in TC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132,48 €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136,11 €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05200"/>
                  </a:ext>
                </a:extLst>
              </a:tr>
              <a:tr h="138643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NB: unit costs greyed in italics are calculated from the output/input coefficient of TC 40 DRY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921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5784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365125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PRAGUE 2023 Homologues Group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2D3A042-727D-45ED-BFA0-86A6E1523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90" y="836712"/>
            <a:ext cx="5724640" cy="2095238"/>
          </a:xfrm>
          <a:prstGeom prst="rect">
            <a:avLst/>
          </a:prstGeom>
        </p:spPr>
      </p:pic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EF58644-338F-4BC6-B506-0105E42D6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226401"/>
              </p:ext>
            </p:extLst>
          </p:nvPr>
        </p:nvGraphicFramePr>
        <p:xfrm>
          <a:off x="1691390" y="3284984"/>
          <a:ext cx="5712710" cy="1666875"/>
        </p:xfrm>
        <a:graphic>
          <a:graphicData uri="http://schemas.openxmlformats.org/drawingml/2006/table">
            <a:tbl>
              <a:tblPr/>
              <a:tblGrid>
                <a:gridCol w="1882889">
                  <a:extLst>
                    <a:ext uri="{9D8B030D-6E8A-4147-A177-3AD203B41FA5}">
                      <a16:colId xmlns:a16="http://schemas.microsoft.com/office/drawing/2014/main" val="634379144"/>
                    </a:ext>
                  </a:extLst>
                </a:gridCol>
                <a:gridCol w="1754801">
                  <a:extLst>
                    <a:ext uri="{9D8B030D-6E8A-4147-A177-3AD203B41FA5}">
                      <a16:colId xmlns:a16="http://schemas.microsoft.com/office/drawing/2014/main" val="1459141685"/>
                    </a:ext>
                  </a:extLst>
                </a:gridCol>
                <a:gridCol w="2075020">
                  <a:extLst>
                    <a:ext uri="{9D8B030D-6E8A-4147-A177-3AD203B41FA5}">
                      <a16:colId xmlns:a16="http://schemas.microsoft.com/office/drawing/2014/main" val="1097876435"/>
                    </a:ext>
                  </a:extLst>
                </a:gridCol>
              </a:tblGrid>
              <a:tr h="2381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for the energy renovation of social housing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306946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2334038"/>
                  </a:ext>
                </a:extLst>
              </a:tr>
              <a:tr h="23812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Standard scale of unit costs in Value 2020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199744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91333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Authority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Apartment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Individual house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962944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Hauts-de-France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20 334 €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26 626 €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3428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Normandy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17 877 €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24 850 €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251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5089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365125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PRAGUE 2023 Homologues Group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B1A836-80D6-4029-8FD8-491269820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90" y="764704"/>
            <a:ext cx="6502400" cy="2052846"/>
          </a:xfrm>
          <a:prstGeom prst="rect">
            <a:avLst/>
          </a:prstGeom>
        </p:spPr>
      </p:pic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F46D3AAA-A045-4382-B503-B897FEE6C4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753666"/>
              </p:ext>
            </p:extLst>
          </p:nvPr>
        </p:nvGraphicFramePr>
        <p:xfrm>
          <a:off x="1691390" y="2957380"/>
          <a:ext cx="6502400" cy="3131643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4072422011"/>
                    </a:ext>
                  </a:extLst>
                </a:gridCol>
                <a:gridCol w="4610100">
                  <a:extLst>
                    <a:ext uri="{9D8B030D-6E8A-4147-A177-3AD203B41FA5}">
                      <a16:colId xmlns:a16="http://schemas.microsoft.com/office/drawing/2014/main" val="1869834151"/>
                    </a:ext>
                  </a:extLst>
                </a:gridCol>
                <a:gridCol w="1130300">
                  <a:extLst>
                    <a:ext uri="{9D8B030D-6E8A-4147-A177-3AD203B41FA5}">
                      <a16:colId xmlns:a16="http://schemas.microsoft.com/office/drawing/2014/main" val="3505962489"/>
                    </a:ext>
                  </a:extLst>
                </a:gridCol>
              </a:tblGrid>
              <a:tr h="21210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Vocational training assistance - Managing Authority :  Pays de la Loire Region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976837"/>
                  </a:ext>
                </a:extLst>
              </a:tr>
              <a:tr h="212107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050178"/>
                  </a:ext>
                </a:extLst>
              </a:tr>
              <a:tr h="21210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Standard scale of unit costs in value 2022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859794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Employment Group Training (GFE)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Unit cost of training per trainee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494385"/>
                  </a:ext>
                </a:extLst>
              </a:tr>
              <a:tr h="18310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B: Fishing, Sea; Q: Trade; A: Health, social, personal care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3 742 €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25103"/>
                  </a:ext>
                </a:extLst>
              </a:tr>
              <a:tr h="2991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I: Support for the production of industries; K: Food production;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O: Transport, logistics; P: Information management and processing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5 197 €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661106"/>
                  </a:ext>
                </a:extLst>
              </a:tr>
              <a:tr h="18310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Hospitality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tourism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leisure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U: Communication, media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5 964 €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384497"/>
                  </a:ext>
                </a:extLst>
              </a:tr>
              <a:tr h="73421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D: Building: second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F: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Mechanical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G: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Electromechanical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H: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Electricity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J: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Processing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of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materials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processes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L: Textile,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clothing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leather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M: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Woodworking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synthetic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materials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N: Graphic techniques, printing; T: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Environment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cleaning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safety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; W: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occupations,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teaching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and </a:t>
                      </a:r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judicial</a:t>
                      </a:r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professions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7 655 €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036942"/>
                  </a:ext>
                </a:extLst>
              </a:tr>
              <a:tr h="24175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A: Agriculture; C: Building: structural works, public works; E: Metalworking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9 142 €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990717"/>
                  </a:ext>
                </a:extLst>
              </a:tr>
              <a:tr h="18310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V: Creation and artistic production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15 184 €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458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517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C1989282-3BCB-4E6D-B2DF-5062BE3292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05108"/>
              </p:ext>
            </p:extLst>
          </p:nvPr>
        </p:nvGraphicFramePr>
        <p:xfrm>
          <a:off x="1657350" y="1196752"/>
          <a:ext cx="6227019" cy="3809432"/>
        </p:xfrm>
        <a:graphic>
          <a:graphicData uri="http://schemas.openxmlformats.org/drawingml/2006/table">
            <a:tbl>
              <a:tblPr/>
              <a:tblGrid>
                <a:gridCol w="2460183">
                  <a:extLst>
                    <a:ext uri="{9D8B030D-6E8A-4147-A177-3AD203B41FA5}">
                      <a16:colId xmlns:a16="http://schemas.microsoft.com/office/drawing/2014/main" val="456998082"/>
                    </a:ext>
                  </a:extLst>
                </a:gridCol>
                <a:gridCol w="1653733">
                  <a:extLst>
                    <a:ext uri="{9D8B030D-6E8A-4147-A177-3AD203B41FA5}">
                      <a16:colId xmlns:a16="http://schemas.microsoft.com/office/drawing/2014/main" val="3768603177"/>
                    </a:ext>
                  </a:extLst>
                </a:gridCol>
                <a:gridCol w="1398527">
                  <a:extLst>
                    <a:ext uri="{9D8B030D-6E8A-4147-A177-3AD203B41FA5}">
                      <a16:colId xmlns:a16="http://schemas.microsoft.com/office/drawing/2014/main" val="721319776"/>
                    </a:ext>
                  </a:extLst>
                </a:gridCol>
                <a:gridCol w="714576">
                  <a:extLst>
                    <a:ext uri="{9D8B030D-6E8A-4147-A177-3AD203B41FA5}">
                      <a16:colId xmlns:a16="http://schemas.microsoft.com/office/drawing/2014/main" val="3345897219"/>
                    </a:ext>
                  </a:extLst>
                </a:gridCol>
              </a:tblGrid>
              <a:tr h="39681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for staff costs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738943"/>
                  </a:ext>
                </a:extLst>
              </a:tr>
              <a:tr h="396816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960972"/>
                  </a:ext>
                </a:extLst>
              </a:tr>
              <a:tr h="39681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Standard scale of unit costs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471903"/>
                  </a:ext>
                </a:extLst>
              </a:tr>
              <a:tr h="396816"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226910"/>
                  </a:ext>
                </a:extLst>
              </a:tr>
              <a:tr h="396816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</a:t>
                      </a:r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Authority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Annual hourly basis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Hourly staff cost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value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077041"/>
                  </a:ext>
                </a:extLst>
              </a:tr>
              <a:tr h="396816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Auvergne Rhône-Alpes region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1 488 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36,92 €/h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251376"/>
                  </a:ext>
                </a:extLst>
              </a:tr>
              <a:tr h="396816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Hauts-de-France region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1 522 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35,57 €/h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457550"/>
                  </a:ext>
                </a:extLst>
              </a:tr>
              <a:tr h="396816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Pays de la Loire region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1 534 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33,85 €/h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8197712"/>
                  </a:ext>
                </a:extLst>
              </a:tr>
              <a:tr h="317452"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414776"/>
                  </a:ext>
                </a:extLst>
              </a:tr>
              <a:tr h="317452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Sources :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Insee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(national statistics),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Labour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Cost Survey (LCS) 2016 and 2020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818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582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 sz="2800"/>
            </a:pPr>
            <a:r>
              <a:rPr dirty="0"/>
              <a:t>E</a:t>
            </a:r>
            <a:r>
              <a:rPr lang="fr-FR" dirty="0"/>
              <a:t>x Ente </a:t>
            </a:r>
            <a:r>
              <a:rPr lang="fr-FR" dirty="0" err="1"/>
              <a:t>Assessment</a:t>
            </a:r>
            <a:r>
              <a:rPr lang="fr-FR" dirty="0"/>
              <a:t> (EAA)</a:t>
            </a:r>
            <a:r>
              <a:rPr dirty="0"/>
              <a:t> </a:t>
            </a:r>
            <a:r>
              <a:rPr lang="fr-FR" dirty="0"/>
              <a:t>by AA </a:t>
            </a:r>
            <a:br>
              <a:rPr lang="fr-FR" dirty="0"/>
            </a:br>
            <a:r>
              <a:rPr dirty="0"/>
              <a:t>PROCESS</a:t>
            </a:r>
            <a:br>
              <a:rPr lang="fr-FR" dirty="0"/>
            </a:br>
            <a:r>
              <a:rPr dirty="0"/>
              <a:t>Duration: from 6 to 18 months</a:t>
            </a:r>
          </a:p>
        </p:txBody>
      </p:sp>
      <p:graphicFrame>
        <p:nvGraphicFramePr>
          <p:cNvPr id="21" name="Espace réservé du contenu 20">
            <a:extLst>
              <a:ext uri="{FF2B5EF4-FFF2-40B4-BE49-F238E27FC236}">
                <a16:creationId xmlns:a16="http://schemas.microsoft.com/office/drawing/2014/main" id="{F8457CB6-0DF1-47C6-A197-0ED9783829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499356"/>
              </p:ext>
            </p:extLst>
          </p:nvPr>
        </p:nvGraphicFramePr>
        <p:xfrm>
          <a:off x="457200" y="1600201"/>
          <a:ext cx="8229600" cy="4349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3861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  <a:p>
            <a:endParaRPr dirty="0"/>
          </a:p>
          <a:p>
            <a:endParaRPr lang="fr-FR" dirty="0"/>
          </a:p>
          <a:p>
            <a:r>
              <a:rPr dirty="0"/>
              <a:t>PRAGUE 2023 </a:t>
            </a:r>
            <a:r>
              <a:rPr lang="fr-FR" dirty="0"/>
              <a:t>Homologues Group</a:t>
            </a:r>
          </a:p>
          <a:p>
            <a:endParaRPr dirty="0"/>
          </a:p>
          <a:p>
            <a:endParaRPr dirty="0"/>
          </a:p>
          <a:p>
            <a:endParaRPr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 sz="2800"/>
            </a:pPr>
            <a:r>
              <a:rPr lang="fr-FR" dirty="0"/>
              <a:t>AA : </a:t>
            </a:r>
            <a:r>
              <a:rPr dirty="0"/>
              <a:t>TOOLS AND DELIVERABLES</a:t>
            </a:r>
          </a:p>
        </p:txBody>
      </p:sp>
      <p:graphicFrame>
        <p:nvGraphicFramePr>
          <p:cNvPr id="9" name="Espace réservé du contenu 8">
            <a:extLst>
              <a:ext uri="{FF2B5EF4-FFF2-40B4-BE49-F238E27FC236}">
                <a16:creationId xmlns:a16="http://schemas.microsoft.com/office/drawing/2014/main" id="{3DA5271A-0F4E-42FC-952A-2ADBC44722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5573121"/>
              </p:ext>
            </p:extLst>
          </p:nvPr>
        </p:nvGraphicFramePr>
        <p:xfrm>
          <a:off x="457200" y="126876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6199400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nalisé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Not Started</EC_Collab_Status>
  </documentManagement>
</p:properties>
</file>

<file path=customXml/itemProps1.xml><?xml version="1.0" encoding="utf-8"?>
<ds:datastoreItem xmlns:ds="http://schemas.openxmlformats.org/officeDocument/2006/customXml" ds:itemID="{416688C0-46E1-49B1-ADCD-DE65F46DD2F7}"/>
</file>

<file path=customXml/itemProps2.xml><?xml version="1.0" encoding="utf-8"?>
<ds:datastoreItem xmlns:ds="http://schemas.openxmlformats.org/officeDocument/2006/customXml" ds:itemID="{4900799F-ECB5-4BCD-99D8-9F58C0EEBC92}"/>
</file>

<file path=customXml/itemProps3.xml><?xml version="1.0" encoding="utf-8"?>
<ds:datastoreItem xmlns:ds="http://schemas.openxmlformats.org/officeDocument/2006/customXml" ds:itemID="{140ABE1E-6F16-4904-883F-888FE6805B4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1349</TotalTime>
  <Words>1367</Words>
  <Application>Microsoft Office PowerPoint</Application>
  <PresentationFormat>Affichage à l'écran (4:3)</PresentationFormat>
  <Paragraphs>321</Paragraphs>
  <Slides>14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7" baseType="lpstr">
      <vt:lpstr>Arial</vt:lpstr>
      <vt:lpstr>Calibri</vt:lpstr>
      <vt:lpstr>Conception personnalisée</vt:lpstr>
      <vt:lpstr>Présentation PowerPoint</vt:lpstr>
      <vt:lpstr>SCOs Art 94.2 R(EU) 2021/1060</vt:lpstr>
      <vt:lpstr>TRENDS</vt:lpstr>
      <vt:lpstr>Présentation PowerPoint</vt:lpstr>
      <vt:lpstr>Présentation PowerPoint</vt:lpstr>
      <vt:lpstr>Présentation PowerPoint</vt:lpstr>
      <vt:lpstr>Présentation PowerPoint</vt:lpstr>
      <vt:lpstr>Ex Ente Assessment (EAA) by AA  PROCESS Duration: from 6 to 18 months</vt:lpstr>
      <vt:lpstr>AA : TOOLS AND DELIVERABLES</vt:lpstr>
      <vt:lpstr>AA : RECOMMANDATIONS</vt:lpstr>
      <vt:lpstr>MA-AA RELATIONSHIPS</vt:lpstr>
      <vt:lpstr>FNLC ESF : Vocational training  MA : PACA Region</vt:lpstr>
      <vt:lpstr>ROLE OF THE AA</vt:lpstr>
      <vt:lpstr>Thank you for your attention</vt:lpstr>
    </vt:vector>
  </TitlesOfParts>
  <Company>MINEFI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Windows</dc:creator>
  <cp:lastModifiedBy>ACOLAT Christophe</cp:lastModifiedBy>
  <cp:revision>184</cp:revision>
  <cp:lastPrinted>2023-09-22T13:41:20Z</cp:lastPrinted>
  <dcterms:created xsi:type="dcterms:W3CDTF">2016-06-02T10:10:27Z</dcterms:created>
  <dcterms:modified xsi:type="dcterms:W3CDTF">2023-09-22T13:43:44Z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</Properties>
</file>