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10"/>
  </p:notesMasterIdLst>
  <p:handoutMasterIdLst>
    <p:handoutMasterId r:id="rId11"/>
  </p:handoutMasterIdLst>
  <p:sldIdLst>
    <p:sldId id="258" r:id="rId6"/>
    <p:sldId id="278" r:id="rId7"/>
    <p:sldId id="285" r:id="rId8"/>
    <p:sldId id="28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842" y="102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26/09/2023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(CC-BY).pd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26/09/2023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369877"/>
          </a:xfrm>
        </p:spPr>
        <p:txBody>
          <a:bodyPr/>
          <a:lstStyle/>
          <a:p>
            <a:r>
              <a:rPr lang="en-US" dirty="0" smtClean="0"/>
              <a:t>Financing </a:t>
            </a:r>
            <a:r>
              <a:rPr lang="en-US" dirty="0"/>
              <a:t>not linked to </a:t>
            </a:r>
            <a:r>
              <a:rPr lang="en-US" dirty="0" smtClean="0"/>
              <a:t>costs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(FNLC</a:t>
            </a:r>
            <a:r>
              <a:rPr lang="en-US" dirty="0"/>
              <a:t>) and Simplified Cost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dirty="0" smtClean="0"/>
              <a:t>Options </a:t>
            </a:r>
            <a:r>
              <a:rPr lang="en-US" dirty="0"/>
              <a:t>(SCO</a:t>
            </a:r>
            <a:r>
              <a:rPr lang="en-US" dirty="0" smtClean="0"/>
              <a:t>)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US" sz="3200" dirty="0" smtClean="0"/>
              <a:t>Looking </a:t>
            </a:r>
            <a:r>
              <a:rPr lang="en-US" sz="3200" dirty="0"/>
              <a:t>beyond legality and </a:t>
            </a:r>
            <a:r>
              <a:rPr lang="en-US" sz="3200" dirty="0" smtClean="0"/>
              <a:t>regularity</a:t>
            </a:r>
            <a:r>
              <a:rPr lang="pl-PL" dirty="0" smtClean="0"/>
              <a:t/>
            </a:r>
            <a:br>
              <a:rPr lang="pl-PL" dirty="0" smtClean="0"/>
            </a:b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513" y="4741899"/>
            <a:ext cx="7548918" cy="897754"/>
          </a:xfrm>
        </p:spPr>
        <p:txBody>
          <a:bodyPr/>
          <a:lstStyle/>
          <a:p>
            <a:r>
              <a:rPr lang="pl-PL" dirty="0" smtClean="0"/>
              <a:t>Dorota Kwiecińska (Poland) - </a:t>
            </a:r>
            <a:r>
              <a:rPr lang="pl-PL" dirty="0" err="1" smtClean="0"/>
              <a:t>rapporteur</a:t>
            </a:r>
            <a:r>
              <a:rPr lang="en-US" dirty="0" smtClean="0"/>
              <a:t>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/>
          <a:lstStyle/>
          <a:p>
            <a:r>
              <a:rPr lang="en-US" dirty="0"/>
              <a:t>Do </a:t>
            </a:r>
            <a:r>
              <a:rPr lang="en-US" dirty="0" smtClean="0"/>
              <a:t>SCO</a:t>
            </a:r>
            <a:r>
              <a:rPr lang="pl-PL" dirty="0" smtClean="0"/>
              <a:t>&amp;FNLC</a:t>
            </a:r>
            <a:r>
              <a:rPr lang="en-US" dirty="0" smtClean="0"/>
              <a:t> </a:t>
            </a:r>
            <a:r>
              <a:rPr lang="en-US" dirty="0"/>
              <a:t>provide real simplification</a:t>
            </a:r>
            <a:r>
              <a:rPr lang="en-US" dirty="0" smtClean="0"/>
              <a:t>?</a:t>
            </a:r>
            <a:endParaRPr lang="pl-PL" dirty="0" smtClean="0"/>
          </a:p>
          <a:p>
            <a:r>
              <a:rPr lang="en-US" dirty="0" smtClean="0"/>
              <a:t>Advantages/incentives</a:t>
            </a:r>
            <a:r>
              <a:rPr lang="pl-PL" dirty="0" smtClean="0"/>
              <a:t> for </a:t>
            </a:r>
            <a:r>
              <a:rPr lang="pl-PL" dirty="0" err="1" smtClean="0"/>
              <a:t>using</a:t>
            </a:r>
            <a:r>
              <a:rPr lang="pl-PL" dirty="0" smtClean="0"/>
              <a:t> SCO&amp;FNLC</a:t>
            </a:r>
          </a:p>
          <a:p>
            <a:r>
              <a:rPr lang="pl-PL" dirty="0" smtClean="0"/>
              <a:t>The big </a:t>
            </a:r>
            <a:r>
              <a:rPr lang="pl-PL" dirty="0" err="1" smtClean="0"/>
              <a:t>picture</a:t>
            </a:r>
            <a:r>
              <a:rPr lang="pl-PL" dirty="0" smtClean="0"/>
              <a:t> (2023) vs. </a:t>
            </a:r>
            <a:r>
              <a:rPr lang="pl-PL" dirty="0" err="1" smtClean="0"/>
              <a:t>individual</a:t>
            </a:r>
            <a:r>
              <a:rPr lang="pl-PL" dirty="0" smtClean="0"/>
              <a:t> </a:t>
            </a:r>
            <a:r>
              <a:rPr lang="pl-PL" dirty="0" err="1" smtClean="0"/>
              <a:t>experience</a:t>
            </a:r>
            <a:r>
              <a:rPr lang="pl-PL" dirty="0" smtClean="0"/>
              <a:t> of MS</a:t>
            </a:r>
          </a:p>
          <a:p>
            <a:r>
              <a:rPr lang="pl-PL" dirty="0" err="1" smtClean="0"/>
              <a:t>Auditor’s</a:t>
            </a:r>
            <a:r>
              <a:rPr lang="pl-PL" dirty="0" smtClean="0"/>
              <a:t> </a:t>
            </a:r>
            <a:r>
              <a:rPr lang="pl-PL" dirty="0" err="1" smtClean="0"/>
              <a:t>perspective</a:t>
            </a:r>
            <a:endParaRPr lang="pl-PL" dirty="0"/>
          </a:p>
          <a:p>
            <a:r>
              <a:rPr lang="pl-PL" dirty="0" err="1" smtClean="0"/>
              <a:t>Attention</a:t>
            </a:r>
            <a:r>
              <a:rPr lang="pl-PL" dirty="0" smtClean="0"/>
              <a:t> </a:t>
            </a:r>
            <a:r>
              <a:rPr lang="pl-PL" dirty="0" err="1" smtClean="0"/>
              <a:t>points</a:t>
            </a:r>
            <a:endParaRPr lang="pl-PL" dirty="0" smtClean="0"/>
          </a:p>
          <a:p>
            <a:r>
              <a:rPr lang="pl-PL" dirty="0" smtClean="0"/>
              <a:t>Tools/</a:t>
            </a:r>
            <a:r>
              <a:rPr lang="pl-PL" dirty="0" err="1" smtClean="0"/>
              <a:t>resources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/>
              <a:t>Short description of the workshop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9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xmlns="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/>
          <a:lstStyle/>
          <a:p>
            <a:r>
              <a:rPr lang="pl-PL" dirty="0" smtClean="0"/>
              <a:t>Past error </a:t>
            </a:r>
            <a:r>
              <a:rPr lang="pl-PL" smtClean="0"/>
              <a:t>rates</a:t>
            </a:r>
            <a:r>
              <a:rPr lang="en-US" smtClean="0"/>
              <a:t> </a:t>
            </a:r>
            <a:r>
              <a:rPr lang="en-US" dirty="0"/>
              <a:t>allow to draw optimistic </a:t>
            </a:r>
            <a:r>
              <a:rPr lang="en-US" dirty="0" smtClean="0"/>
              <a:t>conclusions</a:t>
            </a:r>
            <a:endParaRPr lang="pl-PL" dirty="0" smtClean="0"/>
          </a:p>
          <a:p>
            <a:r>
              <a:rPr lang="pl-PL" dirty="0" err="1" smtClean="0"/>
              <a:t>All</a:t>
            </a:r>
            <a:r>
              <a:rPr lang="pl-PL" dirty="0" smtClean="0"/>
              <a:t> „</a:t>
            </a:r>
            <a:r>
              <a:rPr lang="pl-PL" dirty="0" err="1" smtClean="0"/>
              <a:t>levels</a:t>
            </a:r>
            <a:r>
              <a:rPr lang="pl-PL" dirty="0" smtClean="0"/>
              <a:t>” </a:t>
            </a:r>
            <a:r>
              <a:rPr lang="pl-PL" dirty="0" err="1" smtClean="0"/>
              <a:t>need</a:t>
            </a:r>
            <a:r>
              <a:rPr lang="pl-PL" dirty="0" smtClean="0"/>
              <a:t> to </a:t>
            </a:r>
            <a:r>
              <a:rPr lang="pl-PL" dirty="0" err="1" smtClean="0"/>
              <a:t>adapt</a:t>
            </a:r>
            <a:r>
              <a:rPr lang="pl-PL" dirty="0" smtClean="0"/>
              <a:t> to the </a:t>
            </a:r>
            <a:r>
              <a:rPr lang="pl-PL" dirty="0" err="1" smtClean="0"/>
              <a:t>new</a:t>
            </a:r>
            <a:r>
              <a:rPr lang="pl-PL" dirty="0" smtClean="0"/>
              <a:t> system</a:t>
            </a:r>
          </a:p>
          <a:p>
            <a:r>
              <a:rPr lang="pl-PL" dirty="0" smtClean="0"/>
              <a:t>Less </a:t>
            </a:r>
            <a:r>
              <a:rPr lang="pl-PL" dirty="0" err="1" smtClean="0"/>
              <a:t>burdensome</a:t>
            </a:r>
            <a:r>
              <a:rPr lang="pl-PL" dirty="0" smtClean="0"/>
              <a:t> but </a:t>
            </a:r>
            <a:r>
              <a:rPr lang="pl-PL" dirty="0" err="1" smtClean="0"/>
              <a:t>smarter</a:t>
            </a:r>
            <a:r>
              <a:rPr lang="pl-PL" dirty="0" smtClean="0"/>
              <a:t> </a:t>
            </a:r>
            <a:r>
              <a:rPr lang="pl-PL" dirty="0" err="1" smtClean="0"/>
              <a:t>audits</a:t>
            </a:r>
            <a:endParaRPr lang="pl-PL" dirty="0" smtClean="0"/>
          </a:p>
          <a:p>
            <a:r>
              <a:rPr lang="pl-PL" dirty="0" err="1" smtClean="0"/>
              <a:t>Use</a:t>
            </a:r>
            <a:r>
              <a:rPr lang="pl-PL" dirty="0" smtClean="0"/>
              <a:t> the </a:t>
            </a:r>
            <a:r>
              <a:rPr lang="pl-PL" dirty="0" err="1" smtClean="0"/>
              <a:t>tools</a:t>
            </a:r>
            <a:r>
              <a:rPr lang="pl-PL" dirty="0" smtClean="0"/>
              <a:t> /</a:t>
            </a:r>
            <a:r>
              <a:rPr lang="pl-PL" dirty="0" err="1" smtClean="0"/>
              <a:t>support</a:t>
            </a:r>
            <a:r>
              <a:rPr lang="pl-PL" dirty="0" smtClean="0"/>
              <a:t> </a:t>
            </a:r>
            <a:r>
              <a:rPr lang="pl-PL" dirty="0" err="1" smtClean="0"/>
              <a:t>already</a:t>
            </a:r>
            <a:r>
              <a:rPr lang="pl-PL" dirty="0" smtClean="0"/>
              <a:t> </a:t>
            </a:r>
            <a:r>
              <a:rPr lang="pl-PL" dirty="0" err="1" smtClean="0"/>
              <a:t>available</a:t>
            </a:r>
            <a:r>
              <a:rPr lang="pl-PL" dirty="0" smtClean="0"/>
              <a:t> and </a:t>
            </a:r>
            <a:r>
              <a:rPr lang="pl-PL" dirty="0" err="1" smtClean="0"/>
              <a:t>build</a:t>
            </a:r>
            <a:r>
              <a:rPr lang="pl-PL" dirty="0" smtClean="0"/>
              <a:t> </a:t>
            </a:r>
            <a:r>
              <a:rPr lang="pl-PL" dirty="0" err="1" smtClean="0"/>
              <a:t>up</a:t>
            </a:r>
            <a:r>
              <a:rPr lang="pl-PL" dirty="0" smtClean="0"/>
              <a:t> </a:t>
            </a:r>
            <a:r>
              <a:rPr lang="pl-PL" dirty="0" err="1" smtClean="0"/>
              <a:t>your</a:t>
            </a:r>
            <a:r>
              <a:rPr lang="pl-PL" dirty="0" smtClean="0"/>
              <a:t> </a:t>
            </a:r>
            <a:r>
              <a:rPr lang="pl-PL" dirty="0" err="1" smtClean="0"/>
              <a:t>expertise</a:t>
            </a:r>
            <a:endParaRPr lang="pl-PL" dirty="0" smtClean="0"/>
          </a:p>
          <a:p>
            <a:r>
              <a:rPr lang="pl-PL" dirty="0" err="1" smtClean="0"/>
              <a:t>Keep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 </a:t>
            </a:r>
            <a:r>
              <a:rPr lang="pl-PL" dirty="0" err="1" smtClean="0"/>
              <a:t>simple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5 key messages </a:t>
            </a:r>
          </a:p>
        </p:txBody>
      </p:sp>
    </p:spTree>
    <p:extLst>
      <p:ext uri="{BB962C8B-B14F-4D97-AF65-F5344CB8AC3E}">
        <p14:creationId xmlns:p14="http://schemas.microsoft.com/office/powerpoint/2010/main" val="307011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F87431-2774-4E17-BE38-8A579357848D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05f829ce-f5fd-4042-be85-53a50257cf0b"/>
    <ds:schemaRef ds:uri="http://purl.org/dc/terms/"/>
    <ds:schemaRef ds:uri="dde93f67-7286-476d-8608-94bf7414439d"/>
    <ds:schemaRef ds:uri="http://schemas.microsoft.com/sharepoint/v3/field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1441</TotalTime>
  <Words>158</Words>
  <Application>Microsoft Office PowerPoint</Application>
  <PresentationFormat>Pokaz na ekranie 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Custom Design</vt:lpstr>
      <vt:lpstr>Financing not linked to costs (FNLC) and Simplified Cost  Options (SCO) Looking beyond legality and regularity </vt:lpstr>
      <vt:lpstr>Short description of the workshop</vt:lpstr>
      <vt:lpstr>5 key messages </vt:lpstr>
      <vt:lpstr>Thank you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Kwiecińska Dorota</cp:lastModifiedBy>
  <cp:revision>108</cp:revision>
  <dcterms:created xsi:type="dcterms:W3CDTF">2019-08-09T12:06:42Z</dcterms:created>
  <dcterms:modified xsi:type="dcterms:W3CDTF">2023-09-26T10:12:17Z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  <property fmtid="{D5CDD505-2E9C-101B-9397-08002B2CF9AE}" pid="10" name="MFCATEGORY">
    <vt:lpwstr>InformacjePubliczneInformacjeSektoraPublicznego</vt:lpwstr>
  </property>
  <property fmtid="{D5CDD505-2E9C-101B-9397-08002B2CF9AE}" pid="11" name="MFClassifiedBy">
    <vt:lpwstr>UxC4dwLulzfINJ8nQH+xvX5LNGipWa4BRSZhPgxsCvnDqMoS9g4Ld7PP7vo7ZNxkXu8uakXObC6KW0IWbHqsUQ==</vt:lpwstr>
  </property>
  <property fmtid="{D5CDD505-2E9C-101B-9397-08002B2CF9AE}" pid="12" name="MFClassificationDate">
    <vt:lpwstr>2023-09-26T09:30:18.2904878+02:00</vt:lpwstr>
  </property>
  <property fmtid="{D5CDD505-2E9C-101B-9397-08002B2CF9AE}" pid="13" name="MFClassifiedBySID">
    <vt:lpwstr>UxC4dwLulzfINJ8nQH+xvX5LNGipWa4BRSZhPgxsCvm42mrIC/DSDv0ggS+FjUN/2v1BBotkLlY5aAiEhoi6uRrRFN/aozMictFghKEjNmYSn93VHwx/a9TUBmY4KoEN</vt:lpwstr>
  </property>
  <property fmtid="{D5CDD505-2E9C-101B-9397-08002B2CF9AE}" pid="14" name="MFGRNItemId">
    <vt:lpwstr>GRN-8946cb34-1d5c-42a2-8a8b-695f328c94df</vt:lpwstr>
  </property>
  <property fmtid="{D5CDD505-2E9C-101B-9397-08002B2CF9AE}" pid="15" name="MFHash">
    <vt:lpwstr>Nr0zuRTjUBwF2sW2FOkA9hcXesGEyQh+alBFqtpIZnE=</vt:lpwstr>
  </property>
  <property fmtid="{D5CDD505-2E9C-101B-9397-08002B2CF9AE}" pid="16" name="DLPManualFileClassification">
    <vt:lpwstr>{2755b7d9-e53d-4779-a40c-03797dcf43b3}</vt:lpwstr>
  </property>
  <property fmtid="{D5CDD505-2E9C-101B-9397-08002B2CF9AE}" pid="17" name="MFRefresh">
    <vt:lpwstr>False</vt:lpwstr>
  </property>
</Properties>
</file>