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22"/>
  </p:notesMasterIdLst>
  <p:handoutMasterIdLst>
    <p:handoutMasterId r:id="rId23"/>
  </p:handoutMasterIdLst>
  <p:sldIdLst>
    <p:sldId id="258" r:id="rId6"/>
    <p:sldId id="295" r:id="rId7"/>
    <p:sldId id="334" r:id="rId8"/>
    <p:sldId id="473" r:id="rId9"/>
    <p:sldId id="310" r:id="rId10"/>
    <p:sldId id="469" r:id="rId11"/>
    <p:sldId id="468" r:id="rId12"/>
    <p:sldId id="470" r:id="rId13"/>
    <p:sldId id="289" r:id="rId14"/>
    <p:sldId id="471" r:id="rId15"/>
    <p:sldId id="474" r:id="rId16"/>
    <p:sldId id="299" r:id="rId17"/>
    <p:sldId id="327" r:id="rId18"/>
    <p:sldId id="475" r:id="rId19"/>
    <p:sldId id="467" r:id="rId20"/>
    <p:sldId id="284" r:id="rId21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74494" autoAdjust="0"/>
  </p:normalViewPr>
  <p:slideViewPr>
    <p:cSldViewPr snapToGrid="0">
      <p:cViewPr varScale="1">
        <p:scale>
          <a:sx n="50" d="100"/>
          <a:sy n="50" d="100"/>
        </p:scale>
        <p:origin x="1764" y="24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86E2FA-3A2F-4300-BA8F-4D44B9D84DA0}" type="doc">
      <dgm:prSet loTypeId="urn:microsoft.com/office/officeart/2005/8/layout/lProcess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1A8D518-1553-4AA6-B133-A21CFA494A2D}">
      <dgm:prSet custT="1"/>
      <dgm:spPr/>
      <dgm:t>
        <a:bodyPr/>
        <a:lstStyle/>
        <a:p>
          <a:pPr rtl="0"/>
          <a:r>
            <a:rPr lang="en-US" sz="2000" dirty="0">
              <a:solidFill>
                <a:srgbClr val="333333"/>
              </a:solidFill>
              <a:latin typeface="Arial"/>
            </a:rPr>
            <a:t>In a </a:t>
          </a:r>
          <a:r>
            <a:rPr lang="en-US" sz="2000" b="1" dirty="0" err="1">
              <a:solidFill>
                <a:schemeClr val="tx2"/>
              </a:solidFill>
            </a:rPr>
            <a:t>programme</a:t>
          </a:r>
          <a:r>
            <a:rPr lang="en-US" sz="2000" b="1" dirty="0">
              <a:solidFill>
                <a:schemeClr val="tx2"/>
              </a:solidFill>
              <a:latin typeface="Arial"/>
            </a:rPr>
            <a:t> </a:t>
          </a:r>
          <a:r>
            <a:rPr lang="en-US" sz="2000" dirty="0">
              <a:solidFill>
                <a:schemeClr val="tx2"/>
              </a:solidFill>
              <a:latin typeface="Arial"/>
            </a:rPr>
            <a:t> (Article 94.2)</a:t>
          </a:r>
          <a:endParaRPr lang="en-US" sz="2000" dirty="0">
            <a:solidFill>
              <a:schemeClr val="tx2"/>
            </a:solidFill>
          </a:endParaRPr>
        </a:p>
      </dgm:t>
    </dgm:pt>
    <dgm:pt modelId="{02906A7E-E47E-4896-B4B3-3E4B5DA63904}" type="parTrans" cxnId="{5F104FB4-1597-417D-9296-E6E498C3DE03}">
      <dgm:prSet/>
      <dgm:spPr/>
      <dgm:t>
        <a:bodyPr/>
        <a:lstStyle/>
        <a:p>
          <a:endParaRPr lang="en-US"/>
        </a:p>
      </dgm:t>
    </dgm:pt>
    <dgm:pt modelId="{9526C154-5A83-49F9-B833-6C3BBC90004B}" type="sibTrans" cxnId="{5F104FB4-1597-417D-9296-E6E498C3DE03}">
      <dgm:prSet/>
      <dgm:spPr/>
      <dgm:t>
        <a:bodyPr/>
        <a:lstStyle/>
        <a:p>
          <a:endParaRPr lang="en-US"/>
        </a:p>
      </dgm:t>
    </dgm:pt>
    <dgm:pt modelId="{983B1D4E-A52C-4F1F-AB86-FF8A539F6BFD}">
      <dgm:prSet custT="1"/>
      <dgm:spPr/>
      <dgm:t>
        <a:bodyPr/>
        <a:lstStyle/>
        <a:p>
          <a:pPr rtl="0"/>
          <a:r>
            <a:rPr lang="en-GB" sz="2000" dirty="0">
              <a:solidFill>
                <a:srgbClr val="333333"/>
              </a:solidFill>
              <a:latin typeface="Arial"/>
            </a:rPr>
            <a:t>In a EU </a:t>
          </a:r>
          <a:r>
            <a:rPr lang="en-GB" sz="2000" b="1" dirty="0">
              <a:solidFill>
                <a:schemeClr val="tx2"/>
              </a:solidFill>
            </a:rPr>
            <a:t>delegated act </a:t>
          </a:r>
          <a:r>
            <a:rPr lang="en-GB" sz="2000" dirty="0">
              <a:solidFill>
                <a:schemeClr val="tx2"/>
              </a:solidFill>
            </a:rPr>
            <a:t>(Article 94.4)</a:t>
          </a:r>
          <a:r>
            <a:rPr lang="en-GB" sz="2400" b="1" dirty="0">
              <a:solidFill>
                <a:schemeClr val="tx2"/>
              </a:solidFill>
            </a:rPr>
            <a:t> </a:t>
          </a:r>
          <a:r>
            <a:rPr lang="en-GB" sz="2400" dirty="0">
              <a:solidFill>
                <a:schemeClr val="tx2"/>
              </a:solidFill>
            </a:rPr>
            <a:t> </a:t>
          </a:r>
          <a:endParaRPr lang="en-US" sz="2400" dirty="0">
            <a:solidFill>
              <a:schemeClr val="tx2"/>
            </a:solidFill>
          </a:endParaRPr>
        </a:p>
      </dgm:t>
    </dgm:pt>
    <dgm:pt modelId="{5F577D7F-0A6B-49DB-812D-AF033C1613B5}" type="parTrans" cxnId="{C6BB2D89-A11F-4739-AE65-D437EC1486DD}">
      <dgm:prSet/>
      <dgm:spPr/>
      <dgm:t>
        <a:bodyPr/>
        <a:lstStyle/>
        <a:p>
          <a:endParaRPr lang="en-US"/>
        </a:p>
      </dgm:t>
    </dgm:pt>
    <dgm:pt modelId="{4115767D-BE18-42DE-980A-982966595263}" type="sibTrans" cxnId="{C6BB2D89-A11F-4739-AE65-D437EC1486DD}">
      <dgm:prSet/>
      <dgm:spPr/>
      <dgm:t>
        <a:bodyPr/>
        <a:lstStyle/>
        <a:p>
          <a:endParaRPr lang="en-US"/>
        </a:p>
      </dgm:t>
    </dgm:pt>
    <dgm:pt modelId="{A4460260-C215-4223-8699-8D3CFBDC0857}">
      <dgm:prSet/>
      <dgm:spPr/>
      <dgm:t>
        <a:bodyPr/>
        <a:lstStyle/>
        <a:p>
          <a:pPr algn="ctr"/>
          <a:r>
            <a:rPr lang="en-US" b="1" dirty="0"/>
            <a:t>MS initiative</a:t>
          </a:r>
        </a:p>
      </dgm:t>
    </dgm:pt>
    <dgm:pt modelId="{B1118248-EFD2-4B77-BCBB-88D9402C8CFB}" type="parTrans" cxnId="{8D0641AE-A44B-47FE-946D-940976206BD8}">
      <dgm:prSet/>
      <dgm:spPr/>
      <dgm:t>
        <a:bodyPr/>
        <a:lstStyle/>
        <a:p>
          <a:endParaRPr lang="en-US"/>
        </a:p>
      </dgm:t>
    </dgm:pt>
    <dgm:pt modelId="{A9E3EF54-D8DB-457B-AC62-7463BB5726FF}" type="sibTrans" cxnId="{8D0641AE-A44B-47FE-946D-940976206BD8}">
      <dgm:prSet/>
      <dgm:spPr/>
      <dgm:t>
        <a:bodyPr/>
        <a:lstStyle/>
        <a:p>
          <a:endParaRPr lang="en-US"/>
        </a:p>
      </dgm:t>
    </dgm:pt>
    <dgm:pt modelId="{1103E731-E88E-4008-8A25-EE1E4141CBD4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dirty="0"/>
            <a:t>MS develops method – AA assessment</a:t>
          </a:r>
        </a:p>
        <a:p>
          <a:pPr lvl="0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b="1" dirty="0"/>
        </a:p>
      </dgm:t>
    </dgm:pt>
    <dgm:pt modelId="{5FBA0999-FAE7-4362-BC69-64CD966B1737}" type="parTrans" cxnId="{533A6244-1767-4568-B943-E1EED84B6D87}">
      <dgm:prSet/>
      <dgm:spPr/>
      <dgm:t>
        <a:bodyPr/>
        <a:lstStyle/>
        <a:p>
          <a:endParaRPr lang="en-US"/>
        </a:p>
      </dgm:t>
    </dgm:pt>
    <dgm:pt modelId="{F773811D-E106-4511-8611-636C4CBD3839}" type="sibTrans" cxnId="{533A6244-1767-4568-B943-E1EED84B6D87}">
      <dgm:prSet/>
      <dgm:spPr/>
      <dgm:t>
        <a:bodyPr/>
        <a:lstStyle/>
        <a:p>
          <a:endParaRPr lang="en-US"/>
        </a:p>
      </dgm:t>
    </dgm:pt>
    <dgm:pt modelId="{7B0BCCD9-29C2-4F4B-A5DE-1749A1F86170}">
      <dgm:prSet/>
      <dgm:spPr/>
      <dgm:t>
        <a:bodyPr/>
        <a:lstStyle/>
        <a:p>
          <a:r>
            <a:rPr lang="en-US" b="1" dirty="0"/>
            <a:t>Use of specific template</a:t>
          </a:r>
        </a:p>
      </dgm:t>
    </dgm:pt>
    <dgm:pt modelId="{015FDEBA-DB7C-4689-9C7B-604ABB54EA6C}" type="parTrans" cxnId="{BB79DF06-1B08-4D91-86F8-55350171B351}">
      <dgm:prSet/>
      <dgm:spPr/>
      <dgm:t>
        <a:bodyPr/>
        <a:lstStyle/>
        <a:p>
          <a:endParaRPr lang="en-US"/>
        </a:p>
      </dgm:t>
    </dgm:pt>
    <dgm:pt modelId="{982220B2-7CBB-4650-9886-5B5D7F308CE7}" type="sibTrans" cxnId="{BB79DF06-1B08-4D91-86F8-55350171B351}">
      <dgm:prSet/>
      <dgm:spPr/>
      <dgm:t>
        <a:bodyPr/>
        <a:lstStyle/>
        <a:p>
          <a:endParaRPr lang="en-US"/>
        </a:p>
      </dgm:t>
    </dgm:pt>
    <dgm:pt modelId="{F64B5A7D-EFF6-4D0D-B4B9-48132206DD17}">
      <dgm:prSet/>
      <dgm:spPr/>
      <dgm:t>
        <a:bodyPr/>
        <a:lstStyle/>
        <a:p>
          <a:r>
            <a:rPr lang="en-US" b="1" dirty="0"/>
            <a:t>COM decision</a:t>
          </a:r>
        </a:p>
      </dgm:t>
    </dgm:pt>
    <dgm:pt modelId="{A91E35BA-4065-42C2-946A-63B27E8CC88E}" type="parTrans" cxnId="{DC0345F7-F9AB-4625-9B90-4E88B56657A5}">
      <dgm:prSet/>
      <dgm:spPr/>
      <dgm:t>
        <a:bodyPr/>
        <a:lstStyle/>
        <a:p>
          <a:endParaRPr lang="en-US"/>
        </a:p>
      </dgm:t>
    </dgm:pt>
    <dgm:pt modelId="{3678E56F-5F3B-4FA2-8D0B-23D1D9E2B1EF}" type="sibTrans" cxnId="{DC0345F7-F9AB-4625-9B90-4E88B56657A5}">
      <dgm:prSet/>
      <dgm:spPr/>
      <dgm:t>
        <a:bodyPr/>
        <a:lstStyle/>
        <a:p>
          <a:endParaRPr lang="en-US"/>
        </a:p>
      </dgm:t>
    </dgm:pt>
    <dgm:pt modelId="{AF8900C6-D29B-4550-A85D-8DC41754A99C}" type="pres">
      <dgm:prSet presAssocID="{0786E2FA-3A2F-4300-BA8F-4D44B9D84DA0}" presName="theList" presStyleCnt="0">
        <dgm:presLayoutVars>
          <dgm:dir/>
          <dgm:animLvl val="lvl"/>
          <dgm:resizeHandles val="exact"/>
        </dgm:presLayoutVars>
      </dgm:prSet>
      <dgm:spPr/>
    </dgm:pt>
    <dgm:pt modelId="{E3D49233-07A9-402C-A5C2-B376DF0C95E9}" type="pres">
      <dgm:prSet presAssocID="{21A8D518-1553-4AA6-B133-A21CFA494A2D}" presName="compNode" presStyleCnt="0"/>
      <dgm:spPr/>
    </dgm:pt>
    <dgm:pt modelId="{11D603C9-0D83-472E-B63D-7A13D35D6CF5}" type="pres">
      <dgm:prSet presAssocID="{21A8D518-1553-4AA6-B133-A21CFA494A2D}" presName="aNode" presStyleLbl="bgShp" presStyleIdx="0" presStyleCnt="2" custLinFactNeighborX="-65" custLinFactNeighborY="-2635"/>
      <dgm:spPr/>
    </dgm:pt>
    <dgm:pt modelId="{464898B0-4FD4-4936-BEB3-152FAE7CB746}" type="pres">
      <dgm:prSet presAssocID="{21A8D518-1553-4AA6-B133-A21CFA494A2D}" presName="textNode" presStyleLbl="bgShp" presStyleIdx="0" presStyleCnt="2"/>
      <dgm:spPr/>
    </dgm:pt>
    <dgm:pt modelId="{481F8FB1-F38D-47F5-9513-498CF708A9A5}" type="pres">
      <dgm:prSet presAssocID="{21A8D518-1553-4AA6-B133-A21CFA494A2D}" presName="compChildNode" presStyleCnt="0"/>
      <dgm:spPr/>
    </dgm:pt>
    <dgm:pt modelId="{587F7DB0-7964-4D39-BB75-0B2F68517928}" type="pres">
      <dgm:prSet presAssocID="{21A8D518-1553-4AA6-B133-A21CFA494A2D}" presName="theInnerList" presStyleCnt="0"/>
      <dgm:spPr/>
    </dgm:pt>
    <dgm:pt modelId="{74039A96-F89C-4914-8674-261F77C60C44}" type="pres">
      <dgm:prSet presAssocID="{A4460260-C215-4223-8699-8D3CFBDC0857}" presName="childNode" presStyleLbl="node1" presStyleIdx="0" presStyleCnt="4" custLinFactNeighborX="1529" custLinFactNeighborY="-87097">
        <dgm:presLayoutVars>
          <dgm:bulletEnabled val="1"/>
        </dgm:presLayoutVars>
      </dgm:prSet>
      <dgm:spPr/>
    </dgm:pt>
    <dgm:pt modelId="{C30E20DE-B80B-4C31-99F9-9BEF29288D66}" type="pres">
      <dgm:prSet presAssocID="{A4460260-C215-4223-8699-8D3CFBDC0857}" presName="aSpace2" presStyleCnt="0"/>
      <dgm:spPr/>
    </dgm:pt>
    <dgm:pt modelId="{563C1349-2572-419D-BC3B-2ACDEED04885}" type="pres">
      <dgm:prSet presAssocID="{1103E731-E88E-4008-8A25-EE1E4141CBD4}" presName="childNode" presStyleLbl="node1" presStyleIdx="1" presStyleCnt="4" custLinFactNeighborX="1529" custLinFactNeighborY="-87097">
        <dgm:presLayoutVars>
          <dgm:bulletEnabled val="1"/>
        </dgm:presLayoutVars>
      </dgm:prSet>
      <dgm:spPr/>
    </dgm:pt>
    <dgm:pt modelId="{B69AD64D-7C12-497D-B420-CDEF22606F77}" type="pres">
      <dgm:prSet presAssocID="{1103E731-E88E-4008-8A25-EE1E4141CBD4}" presName="aSpace2" presStyleCnt="0"/>
      <dgm:spPr/>
    </dgm:pt>
    <dgm:pt modelId="{128AEC36-FB1F-4D0F-906B-44FBD513725F}" type="pres">
      <dgm:prSet presAssocID="{7B0BCCD9-29C2-4F4B-A5DE-1749A1F86170}" presName="childNode" presStyleLbl="node1" presStyleIdx="2" presStyleCnt="4" custLinFactNeighborX="1529" custLinFactNeighborY="-87097">
        <dgm:presLayoutVars>
          <dgm:bulletEnabled val="1"/>
        </dgm:presLayoutVars>
      </dgm:prSet>
      <dgm:spPr/>
    </dgm:pt>
    <dgm:pt modelId="{9354281A-F49D-416A-8ED8-60443762606A}" type="pres">
      <dgm:prSet presAssocID="{7B0BCCD9-29C2-4F4B-A5DE-1749A1F86170}" presName="aSpace2" presStyleCnt="0"/>
      <dgm:spPr/>
    </dgm:pt>
    <dgm:pt modelId="{3517D576-3D10-452C-AFAE-9BE74B274DAC}" type="pres">
      <dgm:prSet presAssocID="{F64B5A7D-EFF6-4D0D-B4B9-48132206DD17}" presName="childNode" presStyleLbl="node1" presStyleIdx="3" presStyleCnt="4" custLinFactNeighborX="1529" custLinFactNeighborY="-87097">
        <dgm:presLayoutVars>
          <dgm:bulletEnabled val="1"/>
        </dgm:presLayoutVars>
      </dgm:prSet>
      <dgm:spPr/>
    </dgm:pt>
    <dgm:pt modelId="{FC2F8BC1-490E-4DA3-8AF3-034C848AF265}" type="pres">
      <dgm:prSet presAssocID="{21A8D518-1553-4AA6-B133-A21CFA494A2D}" presName="aSpace" presStyleCnt="0"/>
      <dgm:spPr/>
    </dgm:pt>
    <dgm:pt modelId="{BE2D2083-0754-4172-BB43-C145C0750C13}" type="pres">
      <dgm:prSet presAssocID="{983B1D4E-A52C-4F1F-AB86-FF8A539F6BFD}" presName="compNode" presStyleCnt="0"/>
      <dgm:spPr/>
    </dgm:pt>
    <dgm:pt modelId="{CF894B03-7EE1-40C5-ACA5-2317987AC4BD}" type="pres">
      <dgm:prSet presAssocID="{983B1D4E-A52C-4F1F-AB86-FF8A539F6BFD}" presName="aNode" presStyleLbl="bgShp" presStyleIdx="1" presStyleCnt="2" custLinFactNeighborX="-420" custLinFactNeighborY="-2231"/>
      <dgm:spPr/>
    </dgm:pt>
    <dgm:pt modelId="{A1E898A1-6A8E-4118-8C90-D28EFD4689B5}" type="pres">
      <dgm:prSet presAssocID="{983B1D4E-A52C-4F1F-AB86-FF8A539F6BFD}" presName="textNode" presStyleLbl="bgShp" presStyleIdx="1" presStyleCnt="2"/>
      <dgm:spPr/>
    </dgm:pt>
    <dgm:pt modelId="{622E4065-78B5-4648-A939-3BB58D3958A9}" type="pres">
      <dgm:prSet presAssocID="{983B1D4E-A52C-4F1F-AB86-FF8A539F6BFD}" presName="compChildNode" presStyleCnt="0"/>
      <dgm:spPr/>
    </dgm:pt>
    <dgm:pt modelId="{4DC66012-52DE-403B-A8EC-4D942FCF4BAE}" type="pres">
      <dgm:prSet presAssocID="{983B1D4E-A52C-4F1F-AB86-FF8A539F6BFD}" presName="theInnerList" presStyleCnt="0"/>
      <dgm:spPr/>
    </dgm:pt>
  </dgm:ptLst>
  <dgm:cxnLst>
    <dgm:cxn modelId="{BB79DF06-1B08-4D91-86F8-55350171B351}" srcId="{21A8D518-1553-4AA6-B133-A21CFA494A2D}" destId="{7B0BCCD9-29C2-4F4B-A5DE-1749A1F86170}" srcOrd="2" destOrd="0" parTransId="{015FDEBA-DB7C-4689-9C7B-604ABB54EA6C}" sibTransId="{982220B2-7CBB-4650-9886-5B5D7F308CE7}"/>
    <dgm:cxn modelId="{1EBFBB11-82B3-43D5-96FF-C260141D98AC}" type="presOf" srcId="{21A8D518-1553-4AA6-B133-A21CFA494A2D}" destId="{464898B0-4FD4-4936-BEB3-152FAE7CB746}" srcOrd="1" destOrd="0" presId="urn:microsoft.com/office/officeart/2005/8/layout/lProcess2"/>
    <dgm:cxn modelId="{03E0A227-8BEA-4A80-A7C5-989B24773549}" type="presOf" srcId="{21A8D518-1553-4AA6-B133-A21CFA494A2D}" destId="{11D603C9-0D83-472E-B63D-7A13D35D6CF5}" srcOrd="0" destOrd="0" presId="urn:microsoft.com/office/officeart/2005/8/layout/lProcess2"/>
    <dgm:cxn modelId="{3DD6CC3E-CE1F-44E6-AC25-A1852AC9EFA4}" type="presOf" srcId="{7B0BCCD9-29C2-4F4B-A5DE-1749A1F86170}" destId="{128AEC36-FB1F-4D0F-906B-44FBD513725F}" srcOrd="0" destOrd="0" presId="urn:microsoft.com/office/officeart/2005/8/layout/lProcess2"/>
    <dgm:cxn modelId="{8F41615D-7190-4C9C-9614-2CF2C0F72C06}" type="presOf" srcId="{1103E731-E88E-4008-8A25-EE1E4141CBD4}" destId="{563C1349-2572-419D-BC3B-2ACDEED04885}" srcOrd="0" destOrd="0" presId="urn:microsoft.com/office/officeart/2005/8/layout/lProcess2"/>
    <dgm:cxn modelId="{533A6244-1767-4568-B943-E1EED84B6D87}" srcId="{21A8D518-1553-4AA6-B133-A21CFA494A2D}" destId="{1103E731-E88E-4008-8A25-EE1E4141CBD4}" srcOrd="1" destOrd="0" parTransId="{5FBA0999-FAE7-4362-BC69-64CD966B1737}" sibTransId="{F773811D-E106-4511-8611-636C4CBD3839}"/>
    <dgm:cxn modelId="{7C639680-2E97-489C-82A0-3523075216C2}" type="presOf" srcId="{F64B5A7D-EFF6-4D0D-B4B9-48132206DD17}" destId="{3517D576-3D10-452C-AFAE-9BE74B274DAC}" srcOrd="0" destOrd="0" presId="urn:microsoft.com/office/officeart/2005/8/layout/lProcess2"/>
    <dgm:cxn modelId="{C6BB2D89-A11F-4739-AE65-D437EC1486DD}" srcId="{0786E2FA-3A2F-4300-BA8F-4D44B9D84DA0}" destId="{983B1D4E-A52C-4F1F-AB86-FF8A539F6BFD}" srcOrd="1" destOrd="0" parTransId="{5F577D7F-0A6B-49DB-812D-AF033C1613B5}" sibTransId="{4115767D-BE18-42DE-980A-982966595263}"/>
    <dgm:cxn modelId="{AAD8008C-9130-4535-AF7B-A18ECDA18F2B}" type="presOf" srcId="{983B1D4E-A52C-4F1F-AB86-FF8A539F6BFD}" destId="{A1E898A1-6A8E-4118-8C90-D28EFD4689B5}" srcOrd="1" destOrd="0" presId="urn:microsoft.com/office/officeart/2005/8/layout/lProcess2"/>
    <dgm:cxn modelId="{8D0641AE-A44B-47FE-946D-940976206BD8}" srcId="{21A8D518-1553-4AA6-B133-A21CFA494A2D}" destId="{A4460260-C215-4223-8699-8D3CFBDC0857}" srcOrd="0" destOrd="0" parTransId="{B1118248-EFD2-4B77-BCBB-88D9402C8CFB}" sibTransId="{A9E3EF54-D8DB-457B-AC62-7463BB5726FF}"/>
    <dgm:cxn modelId="{5F104FB4-1597-417D-9296-E6E498C3DE03}" srcId="{0786E2FA-3A2F-4300-BA8F-4D44B9D84DA0}" destId="{21A8D518-1553-4AA6-B133-A21CFA494A2D}" srcOrd="0" destOrd="0" parTransId="{02906A7E-E47E-4896-B4B3-3E4B5DA63904}" sibTransId="{9526C154-5A83-49F9-B833-6C3BBC90004B}"/>
    <dgm:cxn modelId="{0BBBD3C3-7711-410B-A757-75C011AAC9E3}" type="presOf" srcId="{0786E2FA-3A2F-4300-BA8F-4D44B9D84DA0}" destId="{AF8900C6-D29B-4550-A85D-8DC41754A99C}" srcOrd="0" destOrd="0" presId="urn:microsoft.com/office/officeart/2005/8/layout/lProcess2"/>
    <dgm:cxn modelId="{22E44BF2-4A4D-4EC3-BF74-D481374ED035}" type="presOf" srcId="{983B1D4E-A52C-4F1F-AB86-FF8A539F6BFD}" destId="{CF894B03-7EE1-40C5-ACA5-2317987AC4BD}" srcOrd="0" destOrd="0" presId="urn:microsoft.com/office/officeart/2005/8/layout/lProcess2"/>
    <dgm:cxn modelId="{DC0345F7-F9AB-4625-9B90-4E88B56657A5}" srcId="{21A8D518-1553-4AA6-B133-A21CFA494A2D}" destId="{F64B5A7D-EFF6-4D0D-B4B9-48132206DD17}" srcOrd="3" destOrd="0" parTransId="{A91E35BA-4065-42C2-946A-63B27E8CC88E}" sibTransId="{3678E56F-5F3B-4FA2-8D0B-23D1D9E2B1EF}"/>
    <dgm:cxn modelId="{23F12BFC-0D06-468A-8BD1-DFCD2393BE38}" type="presOf" srcId="{A4460260-C215-4223-8699-8D3CFBDC0857}" destId="{74039A96-F89C-4914-8674-261F77C60C44}" srcOrd="0" destOrd="0" presId="urn:microsoft.com/office/officeart/2005/8/layout/lProcess2"/>
    <dgm:cxn modelId="{351BA5A8-176E-42A2-A1D9-D52AB93BFEE0}" type="presParOf" srcId="{AF8900C6-D29B-4550-A85D-8DC41754A99C}" destId="{E3D49233-07A9-402C-A5C2-B376DF0C95E9}" srcOrd="0" destOrd="0" presId="urn:microsoft.com/office/officeart/2005/8/layout/lProcess2"/>
    <dgm:cxn modelId="{B94021D4-7DB3-490E-BFC9-609D0E55495D}" type="presParOf" srcId="{E3D49233-07A9-402C-A5C2-B376DF0C95E9}" destId="{11D603C9-0D83-472E-B63D-7A13D35D6CF5}" srcOrd="0" destOrd="0" presId="urn:microsoft.com/office/officeart/2005/8/layout/lProcess2"/>
    <dgm:cxn modelId="{BA2972A5-B624-4222-A4C4-15BAA8B6BC03}" type="presParOf" srcId="{E3D49233-07A9-402C-A5C2-B376DF0C95E9}" destId="{464898B0-4FD4-4936-BEB3-152FAE7CB746}" srcOrd="1" destOrd="0" presId="urn:microsoft.com/office/officeart/2005/8/layout/lProcess2"/>
    <dgm:cxn modelId="{4EC7EB1E-5AE7-4213-BA90-655BC8C3536F}" type="presParOf" srcId="{E3D49233-07A9-402C-A5C2-B376DF0C95E9}" destId="{481F8FB1-F38D-47F5-9513-498CF708A9A5}" srcOrd="2" destOrd="0" presId="urn:microsoft.com/office/officeart/2005/8/layout/lProcess2"/>
    <dgm:cxn modelId="{809278B9-F65D-42B2-A9BF-E1DA8D8FC3C3}" type="presParOf" srcId="{481F8FB1-F38D-47F5-9513-498CF708A9A5}" destId="{587F7DB0-7964-4D39-BB75-0B2F68517928}" srcOrd="0" destOrd="0" presId="urn:microsoft.com/office/officeart/2005/8/layout/lProcess2"/>
    <dgm:cxn modelId="{86649418-BD0B-4683-B0E5-92FACCADD014}" type="presParOf" srcId="{587F7DB0-7964-4D39-BB75-0B2F68517928}" destId="{74039A96-F89C-4914-8674-261F77C60C44}" srcOrd="0" destOrd="0" presId="urn:microsoft.com/office/officeart/2005/8/layout/lProcess2"/>
    <dgm:cxn modelId="{1684F4C3-F4BB-4DD0-888B-86B70DF56AEE}" type="presParOf" srcId="{587F7DB0-7964-4D39-BB75-0B2F68517928}" destId="{C30E20DE-B80B-4C31-99F9-9BEF29288D66}" srcOrd="1" destOrd="0" presId="urn:microsoft.com/office/officeart/2005/8/layout/lProcess2"/>
    <dgm:cxn modelId="{9A55371A-CBB4-4269-88CC-005C0379FA69}" type="presParOf" srcId="{587F7DB0-7964-4D39-BB75-0B2F68517928}" destId="{563C1349-2572-419D-BC3B-2ACDEED04885}" srcOrd="2" destOrd="0" presId="urn:microsoft.com/office/officeart/2005/8/layout/lProcess2"/>
    <dgm:cxn modelId="{6252734F-7602-43B0-BD73-4ED6D15E2884}" type="presParOf" srcId="{587F7DB0-7964-4D39-BB75-0B2F68517928}" destId="{B69AD64D-7C12-497D-B420-CDEF22606F77}" srcOrd="3" destOrd="0" presId="urn:microsoft.com/office/officeart/2005/8/layout/lProcess2"/>
    <dgm:cxn modelId="{D6E107FF-FA35-46A3-B949-E77D8E3F4CBB}" type="presParOf" srcId="{587F7DB0-7964-4D39-BB75-0B2F68517928}" destId="{128AEC36-FB1F-4D0F-906B-44FBD513725F}" srcOrd="4" destOrd="0" presId="urn:microsoft.com/office/officeart/2005/8/layout/lProcess2"/>
    <dgm:cxn modelId="{6CBF2EB4-72DB-4851-870A-56170CD16F08}" type="presParOf" srcId="{587F7DB0-7964-4D39-BB75-0B2F68517928}" destId="{9354281A-F49D-416A-8ED8-60443762606A}" srcOrd="5" destOrd="0" presId="urn:microsoft.com/office/officeart/2005/8/layout/lProcess2"/>
    <dgm:cxn modelId="{643DCEA4-9144-471D-BB59-DC1FCB6E6DA3}" type="presParOf" srcId="{587F7DB0-7964-4D39-BB75-0B2F68517928}" destId="{3517D576-3D10-452C-AFAE-9BE74B274DAC}" srcOrd="6" destOrd="0" presId="urn:microsoft.com/office/officeart/2005/8/layout/lProcess2"/>
    <dgm:cxn modelId="{E158A230-25F1-42DF-B8D8-8FA0858136F2}" type="presParOf" srcId="{AF8900C6-D29B-4550-A85D-8DC41754A99C}" destId="{FC2F8BC1-490E-4DA3-8AF3-034C848AF265}" srcOrd="1" destOrd="0" presId="urn:microsoft.com/office/officeart/2005/8/layout/lProcess2"/>
    <dgm:cxn modelId="{2DB9DC16-B1BE-4C60-9CFA-A0974CB5AE5D}" type="presParOf" srcId="{AF8900C6-D29B-4550-A85D-8DC41754A99C}" destId="{BE2D2083-0754-4172-BB43-C145C0750C13}" srcOrd="2" destOrd="0" presId="urn:microsoft.com/office/officeart/2005/8/layout/lProcess2"/>
    <dgm:cxn modelId="{35D5ACC8-771B-48B6-9772-1108242CBAD9}" type="presParOf" srcId="{BE2D2083-0754-4172-BB43-C145C0750C13}" destId="{CF894B03-7EE1-40C5-ACA5-2317987AC4BD}" srcOrd="0" destOrd="0" presId="urn:microsoft.com/office/officeart/2005/8/layout/lProcess2"/>
    <dgm:cxn modelId="{F684426E-3964-444D-BAFD-5B910C3AA658}" type="presParOf" srcId="{BE2D2083-0754-4172-BB43-C145C0750C13}" destId="{A1E898A1-6A8E-4118-8C90-D28EFD4689B5}" srcOrd="1" destOrd="0" presId="urn:microsoft.com/office/officeart/2005/8/layout/lProcess2"/>
    <dgm:cxn modelId="{4B6B3541-8F82-42FF-BAA9-520E133F3FDA}" type="presParOf" srcId="{BE2D2083-0754-4172-BB43-C145C0750C13}" destId="{622E4065-78B5-4648-A939-3BB58D3958A9}" srcOrd="2" destOrd="0" presId="urn:microsoft.com/office/officeart/2005/8/layout/lProcess2"/>
    <dgm:cxn modelId="{D239BF6C-296F-4ED7-BB07-C9D9DDCB2C71}" type="presParOf" srcId="{622E4065-78B5-4648-A939-3BB58D3958A9}" destId="{4DC66012-52DE-403B-A8EC-4D942FCF4BAE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78CE4D-5DEB-470D-B71C-AE939E105ACB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9859AAE-7447-4D68-87CB-2EB277F019A2}">
      <dgm:prSet custT="1"/>
      <dgm:spPr/>
      <dgm:t>
        <a:bodyPr/>
        <a:lstStyle/>
        <a:p>
          <a:pPr rtl="0"/>
          <a:r>
            <a:rPr lang="en-GB" sz="2800" dirty="0">
              <a:solidFill>
                <a:srgbClr val="FFC000"/>
              </a:solidFill>
            </a:rPr>
            <a:t>EU contribution </a:t>
          </a:r>
          <a:r>
            <a:rPr lang="en-GB" sz="2800" dirty="0"/>
            <a:t>to programmes </a:t>
          </a:r>
          <a:r>
            <a:rPr lang="en-GB" sz="2800" dirty="0">
              <a:solidFill>
                <a:srgbClr val="FFC000"/>
              </a:solidFill>
            </a:rPr>
            <a:t>based on SCOs </a:t>
          </a:r>
          <a:r>
            <a:rPr lang="en-GB" sz="2800" dirty="0"/>
            <a:t>may be established:</a:t>
          </a:r>
          <a:endParaRPr lang="en-US" sz="2800" dirty="0"/>
        </a:p>
      </dgm:t>
    </dgm:pt>
    <dgm:pt modelId="{F76EF3A5-2A98-404B-ABDE-D61DE6194671}" type="parTrans" cxnId="{9292F2BA-94C2-4A74-864A-3DD57E826F57}">
      <dgm:prSet/>
      <dgm:spPr/>
      <dgm:t>
        <a:bodyPr/>
        <a:lstStyle/>
        <a:p>
          <a:endParaRPr lang="en-US" sz="3200"/>
        </a:p>
      </dgm:t>
    </dgm:pt>
    <dgm:pt modelId="{106F20CA-3B46-45C8-A321-439257FF867B}" type="sibTrans" cxnId="{9292F2BA-94C2-4A74-864A-3DD57E826F57}">
      <dgm:prSet/>
      <dgm:spPr/>
      <dgm:t>
        <a:bodyPr/>
        <a:lstStyle/>
        <a:p>
          <a:endParaRPr lang="en-US" sz="3200"/>
        </a:p>
      </dgm:t>
    </dgm:pt>
    <dgm:pt modelId="{414DDA1E-6166-4EEB-B808-F19F1EE9C331}" type="pres">
      <dgm:prSet presAssocID="{FC78CE4D-5DEB-470D-B71C-AE939E105ACB}" presName="linear" presStyleCnt="0">
        <dgm:presLayoutVars>
          <dgm:animLvl val="lvl"/>
          <dgm:resizeHandles val="exact"/>
        </dgm:presLayoutVars>
      </dgm:prSet>
      <dgm:spPr/>
    </dgm:pt>
    <dgm:pt modelId="{2E35CBAB-7735-4BC4-8332-B82BC2FD3E24}" type="pres">
      <dgm:prSet presAssocID="{09859AAE-7447-4D68-87CB-2EB277F019A2}" presName="parentText" presStyleLbl="node1" presStyleIdx="0" presStyleCnt="1" custScaleY="270895" custLinFactNeighborX="0" custLinFactNeighborY="-71076">
        <dgm:presLayoutVars>
          <dgm:chMax val="0"/>
          <dgm:bulletEnabled val="1"/>
        </dgm:presLayoutVars>
      </dgm:prSet>
      <dgm:spPr/>
    </dgm:pt>
  </dgm:ptLst>
  <dgm:cxnLst>
    <dgm:cxn modelId="{FF9ED316-29ED-44C0-8D98-AC97B04DDAA9}" type="presOf" srcId="{FC78CE4D-5DEB-470D-B71C-AE939E105ACB}" destId="{414DDA1E-6166-4EEB-B808-F19F1EE9C331}" srcOrd="0" destOrd="0" presId="urn:microsoft.com/office/officeart/2005/8/layout/vList2"/>
    <dgm:cxn modelId="{9292F2BA-94C2-4A74-864A-3DD57E826F57}" srcId="{FC78CE4D-5DEB-470D-B71C-AE939E105ACB}" destId="{09859AAE-7447-4D68-87CB-2EB277F019A2}" srcOrd="0" destOrd="0" parTransId="{F76EF3A5-2A98-404B-ABDE-D61DE6194671}" sibTransId="{106F20CA-3B46-45C8-A321-439257FF867B}"/>
    <dgm:cxn modelId="{8073E2D2-145F-4882-B8F2-5E6E503A2D74}" type="presOf" srcId="{09859AAE-7447-4D68-87CB-2EB277F019A2}" destId="{2E35CBAB-7735-4BC4-8332-B82BC2FD3E24}" srcOrd="0" destOrd="0" presId="urn:microsoft.com/office/officeart/2005/8/layout/vList2"/>
    <dgm:cxn modelId="{F56149EC-4120-4766-AA40-B3457130E046}" type="presParOf" srcId="{414DDA1E-6166-4EEB-B808-F19F1EE9C331}" destId="{2E35CBAB-7735-4BC4-8332-B82BC2FD3E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A43559-BC3F-425C-B603-C145BE4113F7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60149E7-4D3D-49F8-8350-7B5F1DF95D56}">
      <dgm:prSet custT="1"/>
      <dgm:spPr/>
      <dgm:t>
        <a:bodyPr/>
        <a:lstStyle/>
        <a:p>
          <a:pPr algn="l" rtl="0"/>
          <a:endParaRPr lang="en-US" sz="1800" b="0" dirty="0"/>
        </a:p>
        <a:p>
          <a:pPr algn="l" rtl="0"/>
          <a:endParaRPr lang="en-US" sz="1800" b="0" dirty="0"/>
        </a:p>
        <a:p>
          <a:pPr algn="l" rtl="0"/>
          <a:r>
            <a:rPr lang="en-IE" sz="1800" b="0" dirty="0"/>
            <a:t>‘</a:t>
          </a:r>
          <a:r>
            <a:rPr lang="en-IE" sz="1800" b="0" dirty="0">
              <a:latin typeface="+mn-lt"/>
            </a:rPr>
            <a:t>ALMA’ - </a:t>
          </a:r>
          <a:r>
            <a:rPr lang="en-US" sz="1800" b="0" i="0" dirty="0" err="1">
              <a:solidFill>
                <a:schemeClr val="bg1"/>
              </a:solidFill>
              <a:effectLst/>
              <a:latin typeface="+mn-lt"/>
            </a:rPr>
            <a:t>Comission</a:t>
          </a:r>
          <a:r>
            <a:rPr lang="en-US" sz="1800" b="0" i="0" dirty="0">
              <a:solidFill>
                <a:schemeClr val="bg1"/>
              </a:solidFill>
              <a:effectLst/>
              <a:latin typeface="+mn-lt"/>
            </a:rPr>
            <a:t> Delegated Regulation (EU) 2022/2175 of 5 August 2022</a:t>
          </a:r>
        </a:p>
        <a:p>
          <a:pPr algn="l"/>
          <a:r>
            <a:rPr lang="sk-SK" sz="1800" b="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Commission</a:t>
          </a:r>
          <a:r>
            <a:rPr lang="sk-SK" sz="1800" b="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sk-SK" sz="1800" b="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Delegated</a:t>
          </a:r>
          <a:r>
            <a:rPr lang="sk-SK" sz="1800" b="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sk-SK" sz="1800" b="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Regulation</a:t>
          </a:r>
          <a:r>
            <a:rPr lang="sk-SK" sz="1800" b="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(EU) 2023/1676 of 7 </a:t>
          </a:r>
          <a:r>
            <a:rPr lang="sk-SK" sz="1800" b="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July</a:t>
          </a:r>
          <a:r>
            <a:rPr lang="sk-SK" sz="1800" b="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2023 </a:t>
          </a:r>
          <a:endParaRPr lang="en-US" sz="1800" b="0" i="0" dirty="0">
            <a:solidFill>
              <a:schemeClr val="bg1"/>
            </a:solidFill>
            <a:effectLst/>
            <a:latin typeface="+mn-lt"/>
          </a:endParaRPr>
        </a:p>
        <a:p>
          <a:pPr algn="l" rtl="0"/>
          <a:endParaRPr lang="en-US" sz="1800" b="0" dirty="0"/>
        </a:p>
      </dgm:t>
    </dgm:pt>
    <dgm:pt modelId="{4335184C-AA95-4617-8A1E-E7C60402C6CB}" type="parTrans" cxnId="{745EE436-4782-451B-9B7E-6B4A23BA480C}">
      <dgm:prSet/>
      <dgm:spPr/>
      <dgm:t>
        <a:bodyPr/>
        <a:lstStyle/>
        <a:p>
          <a:endParaRPr lang="en-US"/>
        </a:p>
      </dgm:t>
    </dgm:pt>
    <dgm:pt modelId="{B1DF3F59-B508-49A2-B70F-35DDE99E5E01}" type="sibTrans" cxnId="{745EE436-4782-451B-9B7E-6B4A23BA480C}">
      <dgm:prSet/>
      <dgm:spPr/>
      <dgm:t>
        <a:bodyPr/>
        <a:lstStyle/>
        <a:p>
          <a:endParaRPr lang="en-US"/>
        </a:p>
      </dgm:t>
    </dgm:pt>
    <dgm:pt modelId="{DCFCA33B-08BC-4FC8-BFF6-A42228C25C64}">
      <dgm:prSet custT="1"/>
      <dgm:spPr/>
      <dgm:t>
        <a:bodyPr/>
        <a:lstStyle/>
        <a:p>
          <a:pPr algn="l" rtl="0"/>
          <a:r>
            <a:rPr lang="en-US" sz="1800" dirty="0">
              <a:latin typeface="Arial (Body)"/>
            </a:rPr>
            <a:t>EMPL – 189 SCO methodologies in 14 Member States, approx. 7 billion EUR </a:t>
          </a:r>
        </a:p>
      </dgm:t>
    </dgm:pt>
    <dgm:pt modelId="{B24322A9-05AC-4246-911D-0B9965EE2607}" type="parTrans" cxnId="{4F6B82CB-440A-4AB4-9B24-9F13455DC1A5}">
      <dgm:prSet/>
      <dgm:spPr/>
      <dgm:t>
        <a:bodyPr/>
        <a:lstStyle/>
        <a:p>
          <a:endParaRPr lang="en-US"/>
        </a:p>
      </dgm:t>
    </dgm:pt>
    <dgm:pt modelId="{BEA2D2FA-07A8-46B4-93DC-E84860BE8E93}" type="sibTrans" cxnId="{4F6B82CB-440A-4AB4-9B24-9F13455DC1A5}">
      <dgm:prSet/>
      <dgm:spPr/>
      <dgm:t>
        <a:bodyPr/>
        <a:lstStyle/>
        <a:p>
          <a:endParaRPr lang="en-US"/>
        </a:p>
      </dgm:t>
    </dgm:pt>
    <dgm:pt modelId="{64AAB28E-43D2-47A6-84B0-BFD963B5CAF4}">
      <dgm:prSet custT="1"/>
      <dgm:spPr/>
      <dgm:t>
        <a:bodyPr anchor="ctr"/>
        <a:lstStyle/>
        <a:p>
          <a:pPr algn="l" rtl="0"/>
          <a:r>
            <a:rPr lang="en-US" sz="1800" dirty="0">
              <a:latin typeface="Arial (Body)"/>
            </a:rPr>
            <a:t>REGIO - </a:t>
          </a:r>
          <a:r>
            <a:rPr lang="en-GB" sz="1800" dirty="0">
              <a:latin typeface="Arial (Body)"/>
            </a:rPr>
            <a:t>119 SCO methodologies in 10 Member States, approx. 4.7 billion EUR</a:t>
          </a:r>
          <a:endParaRPr lang="en-US" sz="1800" dirty="0">
            <a:latin typeface="Arial (Body)"/>
          </a:endParaRPr>
        </a:p>
      </dgm:t>
    </dgm:pt>
    <dgm:pt modelId="{F0A7D289-B948-446C-8477-A81DD83A7C1F}" type="parTrans" cxnId="{5816706A-F1C4-4002-AC29-72BC5B89CBB5}">
      <dgm:prSet/>
      <dgm:spPr/>
      <dgm:t>
        <a:bodyPr/>
        <a:lstStyle/>
        <a:p>
          <a:endParaRPr lang="en-US"/>
        </a:p>
      </dgm:t>
    </dgm:pt>
    <dgm:pt modelId="{9B3B9393-E9A0-4C3D-99C6-8F3ADD4765B6}" type="sibTrans" cxnId="{5816706A-F1C4-4002-AC29-72BC5B89CBB5}">
      <dgm:prSet/>
      <dgm:spPr/>
      <dgm:t>
        <a:bodyPr/>
        <a:lstStyle/>
        <a:p>
          <a:endParaRPr lang="en-US"/>
        </a:p>
      </dgm:t>
    </dgm:pt>
    <dgm:pt modelId="{1A293594-0D95-455A-AF90-2AB12D226811}" type="pres">
      <dgm:prSet presAssocID="{53A43559-BC3F-425C-B603-C145BE4113F7}" presName="linearFlow" presStyleCnt="0">
        <dgm:presLayoutVars>
          <dgm:dir/>
          <dgm:resizeHandles val="exact"/>
        </dgm:presLayoutVars>
      </dgm:prSet>
      <dgm:spPr/>
    </dgm:pt>
    <dgm:pt modelId="{BBCB1B8F-1BD2-455F-B94D-06D6A6CC15F1}" type="pres">
      <dgm:prSet presAssocID="{760149E7-4D3D-49F8-8350-7B5F1DF95D56}" presName="composite" presStyleCnt="0"/>
      <dgm:spPr/>
    </dgm:pt>
    <dgm:pt modelId="{A056C5B1-D905-4F2C-9A90-7D42EF28E75D}" type="pres">
      <dgm:prSet presAssocID="{760149E7-4D3D-49F8-8350-7B5F1DF95D56}" presName="imgShp" presStyleLbl="fgImgPlace1" presStyleIdx="0" presStyleCnt="3" custLinFactNeighborX="-65946" custLinFactNeighborY="210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3641CD4-6F3F-43B1-A225-5B9037E8EDA7}" type="pres">
      <dgm:prSet presAssocID="{760149E7-4D3D-49F8-8350-7B5F1DF95D56}" presName="txShp" presStyleLbl="node1" presStyleIdx="0" presStyleCnt="3" custScaleX="112876" custScaleY="153359" custLinFactNeighborX="4684" custLinFactNeighborY="8326">
        <dgm:presLayoutVars>
          <dgm:bulletEnabled val="1"/>
        </dgm:presLayoutVars>
      </dgm:prSet>
      <dgm:spPr/>
    </dgm:pt>
    <dgm:pt modelId="{8CA6F411-2E66-4D5D-91B0-49C4165FE870}" type="pres">
      <dgm:prSet presAssocID="{B1DF3F59-B508-49A2-B70F-35DDE99E5E01}" presName="spacing" presStyleCnt="0"/>
      <dgm:spPr/>
    </dgm:pt>
    <dgm:pt modelId="{0A76AD0F-DB49-4119-B52D-47630B453ED2}" type="pres">
      <dgm:prSet presAssocID="{DCFCA33B-08BC-4FC8-BFF6-A42228C25C64}" presName="composite" presStyleCnt="0"/>
      <dgm:spPr/>
    </dgm:pt>
    <dgm:pt modelId="{9DFE4A81-88CF-43DE-BC11-721583157098}" type="pres">
      <dgm:prSet presAssocID="{DCFCA33B-08BC-4FC8-BFF6-A42228C25C64}" presName="imgShp" presStyleLbl="fgImgPlace1" presStyleIdx="1" presStyleCnt="3" custLinFactNeighborX="-65946" custLinFactNeighborY="-195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A407050-A9FD-4669-89CA-F3F02D00666C}" type="pres">
      <dgm:prSet presAssocID="{DCFCA33B-08BC-4FC8-BFF6-A42228C25C64}" presName="txShp" presStyleLbl="node1" presStyleIdx="1" presStyleCnt="3" custScaleX="112876" custLinFactNeighborX="4684" custLinFactNeighborY="7204">
        <dgm:presLayoutVars>
          <dgm:bulletEnabled val="1"/>
        </dgm:presLayoutVars>
      </dgm:prSet>
      <dgm:spPr/>
    </dgm:pt>
    <dgm:pt modelId="{AE264F5F-A3DC-49B6-90AD-2D4D481E49C6}" type="pres">
      <dgm:prSet presAssocID="{BEA2D2FA-07A8-46B4-93DC-E84860BE8E93}" presName="spacing" presStyleCnt="0"/>
      <dgm:spPr/>
    </dgm:pt>
    <dgm:pt modelId="{A15D22EC-5A76-4716-95F5-8CD93695E2B3}" type="pres">
      <dgm:prSet presAssocID="{64AAB28E-43D2-47A6-84B0-BFD963B5CAF4}" presName="composite" presStyleCnt="0"/>
      <dgm:spPr/>
    </dgm:pt>
    <dgm:pt modelId="{974E1AE8-8897-4664-AC0F-E96681B2681E}" type="pres">
      <dgm:prSet presAssocID="{64AAB28E-43D2-47A6-84B0-BFD963B5CAF4}" presName="imgShp" presStyleLbl="fgImgPlace1" presStyleIdx="2" presStyleCnt="3" custLinFactNeighborX="-65946" custLinFactNeighborY="-195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5DAFE26-85EF-41CB-8723-3C55DDD5B0E8}" type="pres">
      <dgm:prSet presAssocID="{64AAB28E-43D2-47A6-84B0-BFD963B5CAF4}" presName="txShp" presStyleLbl="node1" presStyleIdx="2" presStyleCnt="3" custScaleX="112876" custLinFactNeighborX="4684" custLinFactNeighborY="0">
        <dgm:presLayoutVars>
          <dgm:bulletEnabled val="1"/>
        </dgm:presLayoutVars>
      </dgm:prSet>
      <dgm:spPr/>
    </dgm:pt>
  </dgm:ptLst>
  <dgm:cxnLst>
    <dgm:cxn modelId="{FB264624-C7B7-4C09-91E8-D72BD0DC4D58}" type="presOf" srcId="{53A43559-BC3F-425C-B603-C145BE4113F7}" destId="{1A293594-0D95-455A-AF90-2AB12D226811}" srcOrd="0" destOrd="0" presId="urn:microsoft.com/office/officeart/2005/8/layout/vList3"/>
    <dgm:cxn modelId="{745EE436-4782-451B-9B7E-6B4A23BA480C}" srcId="{53A43559-BC3F-425C-B603-C145BE4113F7}" destId="{760149E7-4D3D-49F8-8350-7B5F1DF95D56}" srcOrd="0" destOrd="0" parTransId="{4335184C-AA95-4617-8A1E-E7C60402C6CB}" sibTransId="{B1DF3F59-B508-49A2-B70F-35DDE99E5E01}"/>
    <dgm:cxn modelId="{5816706A-F1C4-4002-AC29-72BC5B89CBB5}" srcId="{53A43559-BC3F-425C-B603-C145BE4113F7}" destId="{64AAB28E-43D2-47A6-84B0-BFD963B5CAF4}" srcOrd="2" destOrd="0" parTransId="{F0A7D289-B948-446C-8477-A81DD83A7C1F}" sibTransId="{9B3B9393-E9A0-4C3D-99C6-8F3ADD4765B6}"/>
    <dgm:cxn modelId="{3A4A1B6D-14D7-4299-8F19-B0FE5684A5B8}" type="presOf" srcId="{760149E7-4D3D-49F8-8350-7B5F1DF95D56}" destId="{03641CD4-6F3F-43B1-A225-5B9037E8EDA7}" srcOrd="0" destOrd="0" presId="urn:microsoft.com/office/officeart/2005/8/layout/vList3"/>
    <dgm:cxn modelId="{95C1739E-B229-4BB1-8E4A-608F55541573}" type="presOf" srcId="{64AAB28E-43D2-47A6-84B0-BFD963B5CAF4}" destId="{15DAFE26-85EF-41CB-8723-3C55DDD5B0E8}" srcOrd="0" destOrd="0" presId="urn:microsoft.com/office/officeart/2005/8/layout/vList3"/>
    <dgm:cxn modelId="{695BC9A5-19F3-48F9-9B46-39E124A6F368}" type="presOf" srcId="{DCFCA33B-08BC-4FC8-BFF6-A42228C25C64}" destId="{5A407050-A9FD-4669-89CA-F3F02D00666C}" srcOrd="0" destOrd="0" presId="urn:microsoft.com/office/officeart/2005/8/layout/vList3"/>
    <dgm:cxn modelId="{4F6B82CB-440A-4AB4-9B24-9F13455DC1A5}" srcId="{53A43559-BC3F-425C-B603-C145BE4113F7}" destId="{DCFCA33B-08BC-4FC8-BFF6-A42228C25C64}" srcOrd="1" destOrd="0" parTransId="{B24322A9-05AC-4246-911D-0B9965EE2607}" sibTransId="{BEA2D2FA-07A8-46B4-93DC-E84860BE8E93}"/>
    <dgm:cxn modelId="{CB60779D-0D4A-4350-B674-9C7E34B5A40B}" type="presParOf" srcId="{1A293594-0D95-455A-AF90-2AB12D226811}" destId="{BBCB1B8F-1BD2-455F-B94D-06D6A6CC15F1}" srcOrd="0" destOrd="0" presId="urn:microsoft.com/office/officeart/2005/8/layout/vList3"/>
    <dgm:cxn modelId="{AEAA2827-9454-4137-BBE1-34609AC8E407}" type="presParOf" srcId="{BBCB1B8F-1BD2-455F-B94D-06D6A6CC15F1}" destId="{A056C5B1-D905-4F2C-9A90-7D42EF28E75D}" srcOrd="0" destOrd="0" presId="urn:microsoft.com/office/officeart/2005/8/layout/vList3"/>
    <dgm:cxn modelId="{08434BC0-107C-4284-AAAB-8C8E31E37583}" type="presParOf" srcId="{BBCB1B8F-1BD2-455F-B94D-06D6A6CC15F1}" destId="{03641CD4-6F3F-43B1-A225-5B9037E8EDA7}" srcOrd="1" destOrd="0" presId="urn:microsoft.com/office/officeart/2005/8/layout/vList3"/>
    <dgm:cxn modelId="{E68E982B-9F0A-4BBA-8A9F-D04D197EB6B6}" type="presParOf" srcId="{1A293594-0D95-455A-AF90-2AB12D226811}" destId="{8CA6F411-2E66-4D5D-91B0-49C4165FE870}" srcOrd="1" destOrd="0" presId="urn:microsoft.com/office/officeart/2005/8/layout/vList3"/>
    <dgm:cxn modelId="{39BDBC86-D6CF-4782-9469-CBFE72F5CD34}" type="presParOf" srcId="{1A293594-0D95-455A-AF90-2AB12D226811}" destId="{0A76AD0F-DB49-4119-B52D-47630B453ED2}" srcOrd="2" destOrd="0" presId="urn:microsoft.com/office/officeart/2005/8/layout/vList3"/>
    <dgm:cxn modelId="{8AC5AAE1-BCF8-41E2-B01D-BDA37BBA961F}" type="presParOf" srcId="{0A76AD0F-DB49-4119-B52D-47630B453ED2}" destId="{9DFE4A81-88CF-43DE-BC11-721583157098}" srcOrd="0" destOrd="0" presId="urn:microsoft.com/office/officeart/2005/8/layout/vList3"/>
    <dgm:cxn modelId="{ACA584E8-CDF1-4EC5-8DF3-08ACA725E042}" type="presParOf" srcId="{0A76AD0F-DB49-4119-B52D-47630B453ED2}" destId="{5A407050-A9FD-4669-89CA-F3F02D00666C}" srcOrd="1" destOrd="0" presId="urn:microsoft.com/office/officeart/2005/8/layout/vList3"/>
    <dgm:cxn modelId="{6E1B1C78-CDE1-48D8-9B3C-013313C1FAC8}" type="presParOf" srcId="{1A293594-0D95-455A-AF90-2AB12D226811}" destId="{AE264F5F-A3DC-49B6-90AD-2D4D481E49C6}" srcOrd="3" destOrd="0" presId="urn:microsoft.com/office/officeart/2005/8/layout/vList3"/>
    <dgm:cxn modelId="{F5CEC2B1-8BEF-4515-9B6B-83BF0B68B0A4}" type="presParOf" srcId="{1A293594-0D95-455A-AF90-2AB12D226811}" destId="{A15D22EC-5A76-4716-95F5-8CD93695E2B3}" srcOrd="4" destOrd="0" presId="urn:microsoft.com/office/officeart/2005/8/layout/vList3"/>
    <dgm:cxn modelId="{63B2C561-33E1-42C1-83B3-2D59B8A189AF}" type="presParOf" srcId="{A15D22EC-5A76-4716-95F5-8CD93695E2B3}" destId="{974E1AE8-8897-4664-AC0F-E96681B2681E}" srcOrd="0" destOrd="0" presId="urn:microsoft.com/office/officeart/2005/8/layout/vList3"/>
    <dgm:cxn modelId="{A6791605-6750-48BD-BADE-D296F3866B40}" type="presParOf" srcId="{A15D22EC-5A76-4716-95F5-8CD93695E2B3}" destId="{15DAFE26-85EF-41CB-8723-3C55DDD5B0E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A43559-BC3F-425C-B603-C145BE4113F7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CFCA33B-08BC-4FC8-BFF6-A42228C25C64}">
      <dgm:prSet custT="1"/>
      <dgm:spPr/>
      <dgm:t>
        <a:bodyPr/>
        <a:lstStyle/>
        <a:p>
          <a:pPr algn="l" rtl="0"/>
          <a:r>
            <a:rPr lang="en-US" sz="1800" dirty="0">
              <a:latin typeface="Arial (Body)"/>
            </a:rPr>
            <a:t>EMPL – 5 FNLC schemes in 4 Member States (Hungary, Latvia, Poland and Portugal) for approx. 3.5 billion EUR </a:t>
          </a:r>
        </a:p>
      </dgm:t>
    </dgm:pt>
    <dgm:pt modelId="{B24322A9-05AC-4246-911D-0B9965EE2607}" type="parTrans" cxnId="{4F6B82CB-440A-4AB4-9B24-9F13455DC1A5}">
      <dgm:prSet/>
      <dgm:spPr/>
      <dgm:t>
        <a:bodyPr/>
        <a:lstStyle/>
        <a:p>
          <a:endParaRPr lang="en-US"/>
        </a:p>
      </dgm:t>
    </dgm:pt>
    <dgm:pt modelId="{BEA2D2FA-07A8-46B4-93DC-E84860BE8E93}" type="sibTrans" cxnId="{4F6B82CB-440A-4AB4-9B24-9F13455DC1A5}">
      <dgm:prSet/>
      <dgm:spPr/>
      <dgm:t>
        <a:bodyPr/>
        <a:lstStyle/>
        <a:p>
          <a:endParaRPr lang="en-US"/>
        </a:p>
      </dgm:t>
    </dgm:pt>
    <dgm:pt modelId="{64AAB28E-43D2-47A6-84B0-BFD963B5CAF4}">
      <dgm:prSet custT="1"/>
      <dgm:spPr/>
      <dgm:t>
        <a:bodyPr anchor="ctr"/>
        <a:lstStyle/>
        <a:p>
          <a:pPr algn="l" rtl="0"/>
          <a:r>
            <a:rPr lang="en-US" sz="1800" dirty="0">
              <a:latin typeface="Arial (Body)"/>
            </a:rPr>
            <a:t>REGIO - 4 FNLC schemes in 4 Member States (Austria, Bulgaria, Italy and Latvia) for approx. 1.2 billion EUR </a:t>
          </a:r>
        </a:p>
      </dgm:t>
    </dgm:pt>
    <dgm:pt modelId="{F0A7D289-B948-446C-8477-A81DD83A7C1F}" type="parTrans" cxnId="{5816706A-F1C4-4002-AC29-72BC5B89CBB5}">
      <dgm:prSet/>
      <dgm:spPr/>
      <dgm:t>
        <a:bodyPr/>
        <a:lstStyle/>
        <a:p>
          <a:endParaRPr lang="en-US"/>
        </a:p>
      </dgm:t>
    </dgm:pt>
    <dgm:pt modelId="{9B3B9393-E9A0-4C3D-99C6-8F3ADD4765B6}" type="sibTrans" cxnId="{5816706A-F1C4-4002-AC29-72BC5B89CBB5}">
      <dgm:prSet/>
      <dgm:spPr/>
      <dgm:t>
        <a:bodyPr/>
        <a:lstStyle/>
        <a:p>
          <a:endParaRPr lang="en-US"/>
        </a:p>
      </dgm:t>
    </dgm:pt>
    <dgm:pt modelId="{1A293594-0D95-455A-AF90-2AB12D226811}" type="pres">
      <dgm:prSet presAssocID="{53A43559-BC3F-425C-B603-C145BE4113F7}" presName="linearFlow" presStyleCnt="0">
        <dgm:presLayoutVars>
          <dgm:dir/>
          <dgm:resizeHandles val="exact"/>
        </dgm:presLayoutVars>
      </dgm:prSet>
      <dgm:spPr/>
    </dgm:pt>
    <dgm:pt modelId="{0A76AD0F-DB49-4119-B52D-47630B453ED2}" type="pres">
      <dgm:prSet presAssocID="{DCFCA33B-08BC-4FC8-BFF6-A42228C25C64}" presName="composite" presStyleCnt="0"/>
      <dgm:spPr/>
    </dgm:pt>
    <dgm:pt modelId="{9DFE4A81-88CF-43DE-BC11-721583157098}" type="pres">
      <dgm:prSet presAssocID="{DCFCA33B-08BC-4FC8-BFF6-A42228C25C64}" presName="imgShp" presStyleLbl="fgImgPlace1" presStyleIdx="0" presStyleCnt="2" custScaleX="89602" custScaleY="91939" custLinFactNeighborX="-65946" custLinFactNeighborY="-195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A407050-A9FD-4669-89CA-F3F02D00666C}" type="pres">
      <dgm:prSet presAssocID="{DCFCA33B-08BC-4FC8-BFF6-A42228C25C64}" presName="txShp" presStyleLbl="node1" presStyleIdx="0" presStyleCnt="2" custScaleX="112876" custLinFactNeighborX="3687" custLinFactNeighborY="321">
        <dgm:presLayoutVars>
          <dgm:bulletEnabled val="1"/>
        </dgm:presLayoutVars>
      </dgm:prSet>
      <dgm:spPr/>
    </dgm:pt>
    <dgm:pt modelId="{AE264F5F-A3DC-49B6-90AD-2D4D481E49C6}" type="pres">
      <dgm:prSet presAssocID="{BEA2D2FA-07A8-46B4-93DC-E84860BE8E93}" presName="spacing" presStyleCnt="0"/>
      <dgm:spPr/>
    </dgm:pt>
    <dgm:pt modelId="{A15D22EC-5A76-4716-95F5-8CD93695E2B3}" type="pres">
      <dgm:prSet presAssocID="{64AAB28E-43D2-47A6-84B0-BFD963B5CAF4}" presName="composite" presStyleCnt="0"/>
      <dgm:spPr/>
    </dgm:pt>
    <dgm:pt modelId="{974E1AE8-8897-4664-AC0F-E96681B2681E}" type="pres">
      <dgm:prSet presAssocID="{64AAB28E-43D2-47A6-84B0-BFD963B5CAF4}" presName="imgShp" presStyleLbl="fgImgPlace1" presStyleIdx="1" presStyleCnt="2" custScaleX="89248" custScaleY="88727" custLinFactNeighborX="-65946" custLinFactNeighborY="-195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5DAFE26-85EF-41CB-8723-3C55DDD5B0E8}" type="pres">
      <dgm:prSet presAssocID="{64AAB28E-43D2-47A6-84B0-BFD963B5CAF4}" presName="txShp" presStyleLbl="node1" presStyleIdx="1" presStyleCnt="2" custScaleX="112876" custLinFactNeighborX="3161" custLinFactNeighborY="-2401">
        <dgm:presLayoutVars>
          <dgm:bulletEnabled val="1"/>
        </dgm:presLayoutVars>
      </dgm:prSet>
      <dgm:spPr/>
    </dgm:pt>
  </dgm:ptLst>
  <dgm:cxnLst>
    <dgm:cxn modelId="{FB264624-C7B7-4C09-91E8-D72BD0DC4D58}" type="presOf" srcId="{53A43559-BC3F-425C-B603-C145BE4113F7}" destId="{1A293594-0D95-455A-AF90-2AB12D226811}" srcOrd="0" destOrd="0" presId="urn:microsoft.com/office/officeart/2005/8/layout/vList3"/>
    <dgm:cxn modelId="{5816706A-F1C4-4002-AC29-72BC5B89CBB5}" srcId="{53A43559-BC3F-425C-B603-C145BE4113F7}" destId="{64AAB28E-43D2-47A6-84B0-BFD963B5CAF4}" srcOrd="1" destOrd="0" parTransId="{F0A7D289-B948-446C-8477-A81DD83A7C1F}" sibTransId="{9B3B9393-E9A0-4C3D-99C6-8F3ADD4765B6}"/>
    <dgm:cxn modelId="{95C1739E-B229-4BB1-8E4A-608F55541573}" type="presOf" srcId="{64AAB28E-43D2-47A6-84B0-BFD963B5CAF4}" destId="{15DAFE26-85EF-41CB-8723-3C55DDD5B0E8}" srcOrd="0" destOrd="0" presId="urn:microsoft.com/office/officeart/2005/8/layout/vList3"/>
    <dgm:cxn modelId="{695BC9A5-19F3-48F9-9B46-39E124A6F368}" type="presOf" srcId="{DCFCA33B-08BC-4FC8-BFF6-A42228C25C64}" destId="{5A407050-A9FD-4669-89CA-F3F02D00666C}" srcOrd="0" destOrd="0" presId="urn:microsoft.com/office/officeart/2005/8/layout/vList3"/>
    <dgm:cxn modelId="{4F6B82CB-440A-4AB4-9B24-9F13455DC1A5}" srcId="{53A43559-BC3F-425C-B603-C145BE4113F7}" destId="{DCFCA33B-08BC-4FC8-BFF6-A42228C25C64}" srcOrd="0" destOrd="0" parTransId="{B24322A9-05AC-4246-911D-0B9965EE2607}" sibTransId="{BEA2D2FA-07A8-46B4-93DC-E84860BE8E93}"/>
    <dgm:cxn modelId="{39BDBC86-D6CF-4782-9469-CBFE72F5CD34}" type="presParOf" srcId="{1A293594-0D95-455A-AF90-2AB12D226811}" destId="{0A76AD0F-DB49-4119-B52D-47630B453ED2}" srcOrd="0" destOrd="0" presId="urn:microsoft.com/office/officeart/2005/8/layout/vList3"/>
    <dgm:cxn modelId="{8AC5AAE1-BCF8-41E2-B01D-BDA37BBA961F}" type="presParOf" srcId="{0A76AD0F-DB49-4119-B52D-47630B453ED2}" destId="{9DFE4A81-88CF-43DE-BC11-721583157098}" srcOrd="0" destOrd="0" presId="urn:microsoft.com/office/officeart/2005/8/layout/vList3"/>
    <dgm:cxn modelId="{ACA584E8-CDF1-4EC5-8DF3-08ACA725E042}" type="presParOf" srcId="{0A76AD0F-DB49-4119-B52D-47630B453ED2}" destId="{5A407050-A9FD-4669-89CA-F3F02D00666C}" srcOrd="1" destOrd="0" presId="urn:microsoft.com/office/officeart/2005/8/layout/vList3"/>
    <dgm:cxn modelId="{6E1B1C78-CDE1-48D8-9B3C-013313C1FAC8}" type="presParOf" srcId="{1A293594-0D95-455A-AF90-2AB12D226811}" destId="{AE264F5F-A3DC-49B6-90AD-2D4D481E49C6}" srcOrd="1" destOrd="0" presId="urn:microsoft.com/office/officeart/2005/8/layout/vList3"/>
    <dgm:cxn modelId="{F5CEC2B1-8BEF-4515-9B6B-83BF0B68B0A4}" type="presParOf" srcId="{1A293594-0D95-455A-AF90-2AB12D226811}" destId="{A15D22EC-5A76-4716-95F5-8CD93695E2B3}" srcOrd="2" destOrd="0" presId="urn:microsoft.com/office/officeart/2005/8/layout/vList3"/>
    <dgm:cxn modelId="{63B2C561-33E1-42C1-83B3-2D59B8A189AF}" type="presParOf" srcId="{A15D22EC-5A76-4716-95F5-8CD93695E2B3}" destId="{974E1AE8-8897-4664-AC0F-E96681B2681E}" srcOrd="0" destOrd="0" presId="urn:microsoft.com/office/officeart/2005/8/layout/vList3"/>
    <dgm:cxn modelId="{A6791605-6750-48BD-BADE-D296F3866B40}" type="presParOf" srcId="{A15D22EC-5A76-4716-95F5-8CD93695E2B3}" destId="{15DAFE26-85EF-41CB-8723-3C55DDD5B0E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8174CB-407E-4844-AAF9-D840D2EE1B4B}" type="doc">
      <dgm:prSet loTypeId="urn:microsoft.com/office/officeart/2009/3/layout/StepUp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C417C36-1DAA-47C7-B8E9-87B1E1CB1DC1}">
      <dgm:prSet custT="1"/>
      <dgm:spPr/>
      <dgm:t>
        <a:bodyPr/>
        <a:lstStyle/>
        <a:p>
          <a:pPr algn="ctr" rtl="0"/>
          <a:endParaRPr lang="en-US" sz="1800" b="1" dirty="0">
            <a:solidFill>
              <a:schemeClr val="accent4"/>
            </a:solidFill>
          </a:endParaRPr>
        </a:p>
        <a:p>
          <a:pPr algn="ctr" rtl="0"/>
          <a:r>
            <a:rPr lang="en-US" sz="1800" b="1" dirty="0">
              <a:solidFill>
                <a:schemeClr val="tx2"/>
              </a:solidFill>
            </a:rPr>
            <a:t>Overall, smooth work on article 94 SCOs</a:t>
          </a:r>
          <a:endParaRPr lang="en-US" sz="1800" dirty="0">
            <a:solidFill>
              <a:schemeClr val="tx2"/>
            </a:solidFill>
          </a:endParaRPr>
        </a:p>
      </dgm:t>
    </dgm:pt>
    <dgm:pt modelId="{8BCD6159-18BD-4729-9DC6-F44DAF86A103}" type="parTrans" cxnId="{2323E0CC-62DB-4962-BF05-E22C40F74EF7}">
      <dgm:prSet/>
      <dgm:spPr/>
      <dgm:t>
        <a:bodyPr/>
        <a:lstStyle/>
        <a:p>
          <a:pPr algn="just"/>
          <a:endParaRPr lang="en-US"/>
        </a:p>
      </dgm:t>
    </dgm:pt>
    <dgm:pt modelId="{66275635-5606-47E8-984C-0BEE8189DC3F}" type="sibTrans" cxnId="{2323E0CC-62DB-4962-BF05-E22C40F74EF7}">
      <dgm:prSet/>
      <dgm:spPr/>
      <dgm:t>
        <a:bodyPr/>
        <a:lstStyle/>
        <a:p>
          <a:pPr algn="just"/>
          <a:endParaRPr lang="en-US"/>
        </a:p>
      </dgm:t>
    </dgm:pt>
    <dgm:pt modelId="{16D102CC-CF77-4085-8E45-7C216B2C43F7}">
      <dgm:prSet custT="1"/>
      <dgm:spPr/>
      <dgm:t>
        <a:bodyPr/>
        <a:lstStyle/>
        <a:p>
          <a:pPr marL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Article 95 </a:t>
          </a:r>
          <a:r>
            <a:rPr lang="en-IE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limitation </a:t>
          </a:r>
          <a:r>
            <a:rPr lang="en-IE" sz="1800" b="0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(for verifying compliance with applicable law)</a:t>
          </a:r>
          <a:r>
            <a:rPr lang="en-US" sz="1800" b="0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  </a:t>
          </a:r>
          <a:r>
            <a:rPr lang="en-US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&gt;&gt;&gt;solution found!</a:t>
          </a:r>
        </a:p>
      </dgm:t>
    </dgm:pt>
    <dgm:pt modelId="{CDA7359D-6929-4E7F-BAD9-E64260E8247B}" type="parTrans" cxnId="{67A25931-5C3D-4CAB-87D7-7B1878429109}">
      <dgm:prSet/>
      <dgm:spPr/>
      <dgm:t>
        <a:bodyPr/>
        <a:lstStyle/>
        <a:p>
          <a:pPr algn="just"/>
          <a:endParaRPr lang="en-US"/>
        </a:p>
      </dgm:t>
    </dgm:pt>
    <dgm:pt modelId="{CC7C20E1-AC41-4DC5-8853-7B76EFD53F4B}" type="sibTrans" cxnId="{67A25931-5C3D-4CAB-87D7-7B1878429109}">
      <dgm:prSet/>
      <dgm:spPr/>
      <dgm:t>
        <a:bodyPr/>
        <a:lstStyle/>
        <a:p>
          <a:pPr algn="just"/>
          <a:endParaRPr lang="en-US"/>
        </a:p>
      </dgm:t>
    </dgm:pt>
    <dgm:pt modelId="{145629BD-2EDE-447C-AEEF-1EC3A068EE6D}">
      <dgm:prSet custT="1"/>
      <dgm:spPr/>
      <dgm:t>
        <a:bodyPr/>
        <a:lstStyle/>
        <a:p>
          <a:pPr algn="just" rtl="0"/>
          <a:r>
            <a:rPr lang="en-US" sz="2000" b="1" i="0" dirty="0">
              <a:solidFill>
                <a:schemeClr val="tx2"/>
              </a:solidFill>
            </a:rPr>
            <a:t>Keep it simple!</a:t>
          </a:r>
        </a:p>
      </dgm:t>
    </dgm:pt>
    <dgm:pt modelId="{A671FDD0-5F92-47A8-B054-1C7C91E8BC1B}" type="parTrans" cxnId="{59AD241D-C03D-4DDF-9D21-4248BDC081C6}">
      <dgm:prSet/>
      <dgm:spPr/>
      <dgm:t>
        <a:bodyPr/>
        <a:lstStyle/>
        <a:p>
          <a:pPr algn="just"/>
          <a:endParaRPr lang="en-US"/>
        </a:p>
      </dgm:t>
    </dgm:pt>
    <dgm:pt modelId="{055C3E80-72EF-4C07-A811-1AF9A6BF921C}" type="sibTrans" cxnId="{59AD241D-C03D-4DDF-9D21-4248BDC081C6}">
      <dgm:prSet/>
      <dgm:spPr/>
      <dgm:t>
        <a:bodyPr/>
        <a:lstStyle/>
        <a:p>
          <a:pPr algn="just"/>
          <a:endParaRPr lang="en-US"/>
        </a:p>
      </dgm:t>
    </dgm:pt>
    <dgm:pt modelId="{975A5A79-4EE7-40D5-88B7-A7E1BFD06F6F}" type="pres">
      <dgm:prSet presAssocID="{438174CB-407E-4844-AAF9-D840D2EE1B4B}" presName="rootnode" presStyleCnt="0">
        <dgm:presLayoutVars>
          <dgm:chMax/>
          <dgm:chPref/>
          <dgm:dir/>
          <dgm:animLvl val="lvl"/>
        </dgm:presLayoutVars>
      </dgm:prSet>
      <dgm:spPr/>
    </dgm:pt>
    <dgm:pt modelId="{32347501-BF0C-4E60-BF66-65B2F0CF5AE1}" type="pres">
      <dgm:prSet presAssocID="{EC417C36-1DAA-47C7-B8E9-87B1E1CB1DC1}" presName="composite" presStyleCnt="0"/>
      <dgm:spPr/>
    </dgm:pt>
    <dgm:pt modelId="{C9B08205-3F8C-4004-983B-B0ED09A8F6A1}" type="pres">
      <dgm:prSet presAssocID="{EC417C36-1DAA-47C7-B8E9-87B1E1CB1DC1}" presName="LShape" presStyleLbl="alignNode1" presStyleIdx="0" presStyleCnt="5"/>
      <dgm:spPr/>
    </dgm:pt>
    <dgm:pt modelId="{6D222743-470D-4E7B-B77A-A2FDCAA853C0}" type="pres">
      <dgm:prSet presAssocID="{EC417C36-1DAA-47C7-B8E9-87B1E1CB1DC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40C1F6E2-F716-4204-9F98-E80EEBA049C3}" type="pres">
      <dgm:prSet presAssocID="{EC417C36-1DAA-47C7-B8E9-87B1E1CB1DC1}" presName="Triangle" presStyleLbl="alignNode1" presStyleIdx="1" presStyleCnt="5"/>
      <dgm:spPr/>
    </dgm:pt>
    <dgm:pt modelId="{72106733-1DAD-463E-8A07-9D38CDF47B44}" type="pres">
      <dgm:prSet presAssocID="{66275635-5606-47E8-984C-0BEE8189DC3F}" presName="sibTrans" presStyleCnt="0"/>
      <dgm:spPr/>
    </dgm:pt>
    <dgm:pt modelId="{C01BA3B8-8866-4E8D-A612-6A03533E3A7A}" type="pres">
      <dgm:prSet presAssocID="{66275635-5606-47E8-984C-0BEE8189DC3F}" presName="space" presStyleCnt="0"/>
      <dgm:spPr/>
    </dgm:pt>
    <dgm:pt modelId="{3F9B96E3-D268-4B0E-A80C-2159BF0FAD32}" type="pres">
      <dgm:prSet presAssocID="{16D102CC-CF77-4085-8E45-7C216B2C43F7}" presName="composite" presStyleCnt="0"/>
      <dgm:spPr/>
    </dgm:pt>
    <dgm:pt modelId="{812FF0F8-E0A5-4065-89C2-637135757B93}" type="pres">
      <dgm:prSet presAssocID="{16D102CC-CF77-4085-8E45-7C216B2C43F7}" presName="LShape" presStyleLbl="alignNode1" presStyleIdx="2" presStyleCnt="5"/>
      <dgm:spPr/>
    </dgm:pt>
    <dgm:pt modelId="{52EE9FC6-CD86-4410-AF21-9E5D777ED751}" type="pres">
      <dgm:prSet presAssocID="{16D102CC-CF77-4085-8E45-7C216B2C43F7}" presName="ParentText" presStyleLbl="revTx" presStyleIdx="1" presStyleCnt="3" custScaleX="103282" custLinFactNeighborX="2578">
        <dgm:presLayoutVars>
          <dgm:chMax val="0"/>
          <dgm:chPref val="0"/>
          <dgm:bulletEnabled val="1"/>
        </dgm:presLayoutVars>
      </dgm:prSet>
      <dgm:spPr/>
    </dgm:pt>
    <dgm:pt modelId="{1F82D0CC-62DE-48B0-B662-FD2E2E4A254F}" type="pres">
      <dgm:prSet presAssocID="{16D102CC-CF77-4085-8E45-7C216B2C43F7}" presName="Triangle" presStyleLbl="alignNode1" presStyleIdx="3" presStyleCnt="5"/>
      <dgm:spPr/>
    </dgm:pt>
    <dgm:pt modelId="{DA9093B1-B79B-4D43-837B-CA116EE30C82}" type="pres">
      <dgm:prSet presAssocID="{CC7C20E1-AC41-4DC5-8853-7B76EFD53F4B}" presName="sibTrans" presStyleCnt="0"/>
      <dgm:spPr/>
    </dgm:pt>
    <dgm:pt modelId="{4ED64517-7FBF-4D8A-8931-59D50D96FE2B}" type="pres">
      <dgm:prSet presAssocID="{CC7C20E1-AC41-4DC5-8853-7B76EFD53F4B}" presName="space" presStyleCnt="0"/>
      <dgm:spPr/>
    </dgm:pt>
    <dgm:pt modelId="{1D6743B8-0CEC-42E3-98D5-11902BB77510}" type="pres">
      <dgm:prSet presAssocID="{145629BD-2EDE-447C-AEEF-1EC3A068EE6D}" presName="composite" presStyleCnt="0"/>
      <dgm:spPr/>
    </dgm:pt>
    <dgm:pt modelId="{4F7CCFF8-1938-4214-B2FD-E4D5E010C346}" type="pres">
      <dgm:prSet presAssocID="{145629BD-2EDE-447C-AEEF-1EC3A068EE6D}" presName="LShape" presStyleLbl="alignNode1" presStyleIdx="4" presStyleCnt="5"/>
      <dgm:spPr/>
    </dgm:pt>
    <dgm:pt modelId="{CFC0F90C-AD3D-4952-8AB5-0A3D5E74497F}" type="pres">
      <dgm:prSet presAssocID="{145629BD-2EDE-447C-AEEF-1EC3A068EE6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59AD241D-C03D-4DDF-9D21-4248BDC081C6}" srcId="{438174CB-407E-4844-AAF9-D840D2EE1B4B}" destId="{145629BD-2EDE-447C-AEEF-1EC3A068EE6D}" srcOrd="2" destOrd="0" parTransId="{A671FDD0-5F92-47A8-B054-1C7C91E8BC1B}" sibTransId="{055C3E80-72EF-4C07-A811-1AF9A6BF921C}"/>
    <dgm:cxn modelId="{67A25931-5C3D-4CAB-87D7-7B1878429109}" srcId="{438174CB-407E-4844-AAF9-D840D2EE1B4B}" destId="{16D102CC-CF77-4085-8E45-7C216B2C43F7}" srcOrd="1" destOrd="0" parTransId="{CDA7359D-6929-4E7F-BAD9-E64260E8247B}" sibTransId="{CC7C20E1-AC41-4DC5-8853-7B76EFD53F4B}"/>
    <dgm:cxn modelId="{C3D3C16F-8AE0-4956-BB58-D1E0A452A4E7}" type="presOf" srcId="{EC417C36-1DAA-47C7-B8E9-87B1E1CB1DC1}" destId="{6D222743-470D-4E7B-B77A-A2FDCAA853C0}" srcOrd="0" destOrd="0" presId="urn:microsoft.com/office/officeart/2009/3/layout/StepUpProcess"/>
    <dgm:cxn modelId="{42F8DC5A-7E8C-4D4A-BA16-9BE406B183DF}" type="presOf" srcId="{16D102CC-CF77-4085-8E45-7C216B2C43F7}" destId="{52EE9FC6-CD86-4410-AF21-9E5D777ED751}" srcOrd="0" destOrd="0" presId="urn:microsoft.com/office/officeart/2009/3/layout/StepUpProcess"/>
    <dgm:cxn modelId="{DDB8A09E-DBDB-4F9B-ABED-4E3ACBB7C1C3}" type="presOf" srcId="{145629BD-2EDE-447C-AEEF-1EC3A068EE6D}" destId="{CFC0F90C-AD3D-4952-8AB5-0A3D5E74497F}" srcOrd="0" destOrd="0" presId="urn:microsoft.com/office/officeart/2009/3/layout/StepUpProcess"/>
    <dgm:cxn modelId="{A7A6D89E-9AE9-4BCA-A9FD-CDD8548C7CFA}" type="presOf" srcId="{438174CB-407E-4844-AAF9-D840D2EE1B4B}" destId="{975A5A79-4EE7-40D5-88B7-A7E1BFD06F6F}" srcOrd="0" destOrd="0" presId="urn:microsoft.com/office/officeart/2009/3/layout/StepUpProcess"/>
    <dgm:cxn modelId="{2323E0CC-62DB-4962-BF05-E22C40F74EF7}" srcId="{438174CB-407E-4844-AAF9-D840D2EE1B4B}" destId="{EC417C36-1DAA-47C7-B8E9-87B1E1CB1DC1}" srcOrd="0" destOrd="0" parTransId="{8BCD6159-18BD-4729-9DC6-F44DAF86A103}" sibTransId="{66275635-5606-47E8-984C-0BEE8189DC3F}"/>
    <dgm:cxn modelId="{91D7F8C9-6E2D-42F0-94E9-7D31091789EF}" type="presParOf" srcId="{975A5A79-4EE7-40D5-88B7-A7E1BFD06F6F}" destId="{32347501-BF0C-4E60-BF66-65B2F0CF5AE1}" srcOrd="0" destOrd="0" presId="urn:microsoft.com/office/officeart/2009/3/layout/StepUpProcess"/>
    <dgm:cxn modelId="{2CCC9820-182D-4F66-9A87-A3B7ACB9C67A}" type="presParOf" srcId="{32347501-BF0C-4E60-BF66-65B2F0CF5AE1}" destId="{C9B08205-3F8C-4004-983B-B0ED09A8F6A1}" srcOrd="0" destOrd="0" presId="urn:microsoft.com/office/officeart/2009/3/layout/StepUpProcess"/>
    <dgm:cxn modelId="{D557600D-90C5-4199-AFA0-4DC354F3B011}" type="presParOf" srcId="{32347501-BF0C-4E60-BF66-65B2F0CF5AE1}" destId="{6D222743-470D-4E7B-B77A-A2FDCAA853C0}" srcOrd="1" destOrd="0" presId="urn:microsoft.com/office/officeart/2009/3/layout/StepUpProcess"/>
    <dgm:cxn modelId="{DBDE4B65-6263-4A9D-AAF4-2D8D415D4EB8}" type="presParOf" srcId="{32347501-BF0C-4E60-BF66-65B2F0CF5AE1}" destId="{40C1F6E2-F716-4204-9F98-E80EEBA049C3}" srcOrd="2" destOrd="0" presId="urn:microsoft.com/office/officeart/2009/3/layout/StepUpProcess"/>
    <dgm:cxn modelId="{B8AC5EDD-C5A1-4D1C-B9F9-A83E5CEB0807}" type="presParOf" srcId="{975A5A79-4EE7-40D5-88B7-A7E1BFD06F6F}" destId="{72106733-1DAD-463E-8A07-9D38CDF47B44}" srcOrd="1" destOrd="0" presId="urn:microsoft.com/office/officeart/2009/3/layout/StepUpProcess"/>
    <dgm:cxn modelId="{1347B81C-3D4D-4FBE-B7A9-772F0F1A902C}" type="presParOf" srcId="{72106733-1DAD-463E-8A07-9D38CDF47B44}" destId="{C01BA3B8-8866-4E8D-A612-6A03533E3A7A}" srcOrd="0" destOrd="0" presId="urn:microsoft.com/office/officeart/2009/3/layout/StepUpProcess"/>
    <dgm:cxn modelId="{0D14039D-EAE3-41AE-85D9-1E88E497E212}" type="presParOf" srcId="{975A5A79-4EE7-40D5-88B7-A7E1BFD06F6F}" destId="{3F9B96E3-D268-4B0E-A80C-2159BF0FAD32}" srcOrd="2" destOrd="0" presId="urn:microsoft.com/office/officeart/2009/3/layout/StepUpProcess"/>
    <dgm:cxn modelId="{8BF6A150-1D6E-4CA7-B9BF-33140B9C1AD9}" type="presParOf" srcId="{3F9B96E3-D268-4B0E-A80C-2159BF0FAD32}" destId="{812FF0F8-E0A5-4065-89C2-637135757B93}" srcOrd="0" destOrd="0" presId="urn:microsoft.com/office/officeart/2009/3/layout/StepUpProcess"/>
    <dgm:cxn modelId="{C879D4FC-B643-417A-8F78-5DCD78018264}" type="presParOf" srcId="{3F9B96E3-D268-4B0E-A80C-2159BF0FAD32}" destId="{52EE9FC6-CD86-4410-AF21-9E5D777ED751}" srcOrd="1" destOrd="0" presId="urn:microsoft.com/office/officeart/2009/3/layout/StepUpProcess"/>
    <dgm:cxn modelId="{7AF397ED-308A-47A5-9C7B-06D830C4721B}" type="presParOf" srcId="{3F9B96E3-D268-4B0E-A80C-2159BF0FAD32}" destId="{1F82D0CC-62DE-48B0-B662-FD2E2E4A254F}" srcOrd="2" destOrd="0" presId="urn:microsoft.com/office/officeart/2009/3/layout/StepUpProcess"/>
    <dgm:cxn modelId="{DA3BE9C2-576E-4CE3-8EDE-46C3194D22A3}" type="presParOf" srcId="{975A5A79-4EE7-40D5-88B7-A7E1BFD06F6F}" destId="{DA9093B1-B79B-4D43-837B-CA116EE30C82}" srcOrd="3" destOrd="0" presId="urn:microsoft.com/office/officeart/2009/3/layout/StepUpProcess"/>
    <dgm:cxn modelId="{97259EC7-F061-492A-8AEE-99F8090B7813}" type="presParOf" srcId="{DA9093B1-B79B-4D43-837B-CA116EE30C82}" destId="{4ED64517-7FBF-4D8A-8931-59D50D96FE2B}" srcOrd="0" destOrd="0" presId="urn:microsoft.com/office/officeart/2009/3/layout/StepUpProcess"/>
    <dgm:cxn modelId="{31B6A50A-C5B8-42C0-B28A-AC00E2C0C229}" type="presParOf" srcId="{975A5A79-4EE7-40D5-88B7-A7E1BFD06F6F}" destId="{1D6743B8-0CEC-42E3-98D5-11902BB77510}" srcOrd="4" destOrd="0" presId="urn:microsoft.com/office/officeart/2009/3/layout/StepUpProcess"/>
    <dgm:cxn modelId="{B1DF4987-E691-4DF4-ACAD-E891B1F93202}" type="presParOf" srcId="{1D6743B8-0CEC-42E3-98D5-11902BB77510}" destId="{4F7CCFF8-1938-4214-B2FD-E4D5E010C346}" srcOrd="0" destOrd="0" presId="urn:microsoft.com/office/officeart/2009/3/layout/StepUpProcess"/>
    <dgm:cxn modelId="{3E285B95-B9F3-469B-99B9-49718BC80C9D}" type="presParOf" srcId="{1D6743B8-0CEC-42E3-98D5-11902BB77510}" destId="{CFC0F90C-AD3D-4952-8AB5-0A3D5E74497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9D1C35-D332-48A8-BB5C-9C99208B952E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58F2272-369E-4462-A31E-A40DD2C08D2B}">
      <dgm:prSet phldrT="[Text]"/>
      <dgm:spPr/>
      <dgm:t>
        <a:bodyPr/>
        <a:lstStyle/>
        <a:p>
          <a:endParaRPr lang="en-GB" dirty="0"/>
        </a:p>
      </dgm:t>
    </dgm:pt>
    <dgm:pt modelId="{89971B4B-4508-46DF-BAD2-2AF97696BAC5}" type="parTrans" cxnId="{7768857D-1947-4BE4-878E-F4845E623319}">
      <dgm:prSet/>
      <dgm:spPr/>
      <dgm:t>
        <a:bodyPr/>
        <a:lstStyle/>
        <a:p>
          <a:endParaRPr lang="en-GB"/>
        </a:p>
      </dgm:t>
    </dgm:pt>
    <dgm:pt modelId="{C019BDCB-453E-42C4-B80E-A7EF240437FC}" type="sibTrans" cxnId="{7768857D-1947-4BE4-878E-F4845E623319}">
      <dgm:prSet/>
      <dgm:spPr/>
      <dgm:t>
        <a:bodyPr/>
        <a:lstStyle/>
        <a:p>
          <a:endParaRPr lang="en-GB"/>
        </a:p>
      </dgm:t>
    </dgm:pt>
    <dgm:pt modelId="{80BF4CE0-9602-4D2E-92D1-949A0F0ECCB9}">
      <dgm:prSet phldrT="[Text]" phldr="1"/>
      <dgm:spPr/>
      <dgm:t>
        <a:bodyPr/>
        <a:lstStyle/>
        <a:p>
          <a:endParaRPr lang="en-GB" dirty="0">
            <a:solidFill>
              <a:schemeClr val="bg1"/>
            </a:solidFill>
          </a:endParaRPr>
        </a:p>
      </dgm:t>
    </dgm:pt>
    <dgm:pt modelId="{3C7A691C-F84A-4A32-8E29-8635E2CE1620}" type="parTrans" cxnId="{164DAF6E-D674-4559-BD35-6A631687F847}">
      <dgm:prSet/>
      <dgm:spPr/>
      <dgm:t>
        <a:bodyPr/>
        <a:lstStyle/>
        <a:p>
          <a:endParaRPr lang="en-GB"/>
        </a:p>
      </dgm:t>
    </dgm:pt>
    <dgm:pt modelId="{0F0F0540-0844-4422-991F-9985765DCCC3}" type="sibTrans" cxnId="{164DAF6E-D674-4559-BD35-6A631687F847}">
      <dgm:prSet/>
      <dgm:spPr/>
      <dgm:t>
        <a:bodyPr/>
        <a:lstStyle/>
        <a:p>
          <a:endParaRPr lang="en-GB"/>
        </a:p>
      </dgm:t>
    </dgm:pt>
    <dgm:pt modelId="{FF227725-90CD-4A3A-AE29-CF7975C2C939}">
      <dgm:prSet phldrT="[Text]" phldr="1"/>
      <dgm:spPr/>
      <dgm:t>
        <a:bodyPr/>
        <a:lstStyle/>
        <a:p>
          <a:endParaRPr lang="en-GB" dirty="0">
            <a:solidFill>
              <a:schemeClr val="bg1"/>
            </a:solidFill>
          </a:endParaRPr>
        </a:p>
      </dgm:t>
    </dgm:pt>
    <dgm:pt modelId="{F838B47B-D539-4EAC-8D7A-0A6D5CCB5566}" type="sibTrans" cxnId="{48FB81EA-5D91-436B-B186-51F22D6D06CE}">
      <dgm:prSet/>
      <dgm:spPr/>
      <dgm:t>
        <a:bodyPr/>
        <a:lstStyle/>
        <a:p>
          <a:endParaRPr lang="en-GB"/>
        </a:p>
      </dgm:t>
    </dgm:pt>
    <dgm:pt modelId="{BC1A9270-F4D0-4AB6-B4E4-075EEBEB036E}" type="parTrans" cxnId="{48FB81EA-5D91-436B-B186-51F22D6D06CE}">
      <dgm:prSet/>
      <dgm:spPr/>
      <dgm:t>
        <a:bodyPr/>
        <a:lstStyle/>
        <a:p>
          <a:endParaRPr lang="en-GB"/>
        </a:p>
      </dgm:t>
    </dgm:pt>
    <dgm:pt modelId="{9594A97B-556C-4B0C-BD68-2F9F4405D037}" type="pres">
      <dgm:prSet presAssocID="{319D1C35-D332-48A8-BB5C-9C99208B952E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A8082EA5-874E-422E-835A-8F65B0F2974A}" type="pres">
      <dgm:prSet presAssocID="{458F2272-369E-4462-A31E-A40DD2C08D2B}" presName="Accent1" presStyleCnt="0"/>
      <dgm:spPr/>
    </dgm:pt>
    <dgm:pt modelId="{B3FE5D0C-C102-480E-AC84-2D81964C0971}" type="pres">
      <dgm:prSet presAssocID="{458F2272-369E-4462-A31E-A40DD2C08D2B}" presName="Accent" presStyleLbl="node1" presStyleIdx="0" presStyleCnt="3" custLinFactNeighborX="1162"/>
      <dgm:spPr>
        <a:solidFill>
          <a:schemeClr val="tx2"/>
        </a:solidFill>
      </dgm:spPr>
    </dgm:pt>
    <dgm:pt modelId="{6C165BC2-943F-4ED3-AB39-FDFB36711103}" type="pres">
      <dgm:prSet presAssocID="{458F2272-369E-4462-A31E-A40DD2C08D2B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6C261387-5102-4C44-ABA5-E18AA55370BA}" type="pres">
      <dgm:prSet presAssocID="{FF227725-90CD-4A3A-AE29-CF7975C2C939}" presName="Accent2" presStyleCnt="0"/>
      <dgm:spPr/>
    </dgm:pt>
    <dgm:pt modelId="{7EC037C1-8E7B-410F-8115-E4E937BC20B0}" type="pres">
      <dgm:prSet presAssocID="{FF227725-90CD-4A3A-AE29-CF7975C2C939}" presName="Accent" presStyleLbl="node1" presStyleIdx="1" presStyleCnt="3"/>
      <dgm:spPr>
        <a:solidFill>
          <a:schemeClr val="accent2"/>
        </a:solidFill>
      </dgm:spPr>
    </dgm:pt>
    <dgm:pt modelId="{5E990528-324C-419D-B544-8E7BB98399C8}" type="pres">
      <dgm:prSet presAssocID="{FF227725-90CD-4A3A-AE29-CF7975C2C939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920A192C-83A8-44A7-88AA-E12ACEA57966}" type="pres">
      <dgm:prSet presAssocID="{80BF4CE0-9602-4D2E-92D1-949A0F0ECCB9}" presName="Accent3" presStyleCnt="0"/>
      <dgm:spPr/>
    </dgm:pt>
    <dgm:pt modelId="{6FDCA8F3-03C4-4455-9802-1B8692C34B59}" type="pres">
      <dgm:prSet presAssocID="{80BF4CE0-9602-4D2E-92D1-949A0F0ECCB9}" presName="Accent" presStyleLbl="node1" presStyleIdx="2" presStyleCnt="3"/>
      <dgm:spPr>
        <a:solidFill>
          <a:schemeClr val="accent5"/>
        </a:solidFill>
      </dgm:spPr>
    </dgm:pt>
    <dgm:pt modelId="{EC3EAF59-23A9-420E-A409-812BAF7B9162}" type="pres">
      <dgm:prSet presAssocID="{80BF4CE0-9602-4D2E-92D1-949A0F0ECCB9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969CFC0F-A173-45BC-B064-1C3AB732FB62}" type="presOf" srcId="{FF227725-90CD-4A3A-AE29-CF7975C2C939}" destId="{5E990528-324C-419D-B544-8E7BB98399C8}" srcOrd="0" destOrd="0" presId="urn:microsoft.com/office/officeart/2009/layout/CircleArrowProcess"/>
    <dgm:cxn modelId="{A3448C14-99CC-4E4A-9B3B-A62EE78CFC19}" type="presOf" srcId="{319D1C35-D332-48A8-BB5C-9C99208B952E}" destId="{9594A97B-556C-4B0C-BD68-2F9F4405D037}" srcOrd="0" destOrd="0" presId="urn:microsoft.com/office/officeart/2009/layout/CircleArrowProcess"/>
    <dgm:cxn modelId="{164DAF6E-D674-4559-BD35-6A631687F847}" srcId="{319D1C35-D332-48A8-BB5C-9C99208B952E}" destId="{80BF4CE0-9602-4D2E-92D1-949A0F0ECCB9}" srcOrd="2" destOrd="0" parTransId="{3C7A691C-F84A-4A32-8E29-8635E2CE1620}" sibTransId="{0F0F0540-0844-4422-991F-9985765DCCC3}"/>
    <dgm:cxn modelId="{7768857D-1947-4BE4-878E-F4845E623319}" srcId="{319D1C35-D332-48A8-BB5C-9C99208B952E}" destId="{458F2272-369E-4462-A31E-A40DD2C08D2B}" srcOrd="0" destOrd="0" parTransId="{89971B4B-4508-46DF-BAD2-2AF97696BAC5}" sibTransId="{C019BDCB-453E-42C4-B80E-A7EF240437FC}"/>
    <dgm:cxn modelId="{BA48C28F-FCE7-4BB6-8615-1817DCEEDE03}" type="presOf" srcId="{80BF4CE0-9602-4D2E-92D1-949A0F0ECCB9}" destId="{EC3EAF59-23A9-420E-A409-812BAF7B9162}" srcOrd="0" destOrd="0" presId="urn:microsoft.com/office/officeart/2009/layout/CircleArrowProcess"/>
    <dgm:cxn modelId="{2660ABD2-B057-44B2-A511-FABF45D2F4DB}" type="presOf" srcId="{458F2272-369E-4462-A31E-A40DD2C08D2B}" destId="{6C165BC2-943F-4ED3-AB39-FDFB36711103}" srcOrd="0" destOrd="0" presId="urn:microsoft.com/office/officeart/2009/layout/CircleArrowProcess"/>
    <dgm:cxn modelId="{48FB81EA-5D91-436B-B186-51F22D6D06CE}" srcId="{319D1C35-D332-48A8-BB5C-9C99208B952E}" destId="{FF227725-90CD-4A3A-AE29-CF7975C2C939}" srcOrd="1" destOrd="0" parTransId="{BC1A9270-F4D0-4AB6-B4E4-075EEBEB036E}" sibTransId="{F838B47B-D539-4EAC-8D7A-0A6D5CCB5566}"/>
    <dgm:cxn modelId="{661A5AAE-5937-4C08-885A-54E420ACC9C7}" type="presParOf" srcId="{9594A97B-556C-4B0C-BD68-2F9F4405D037}" destId="{A8082EA5-874E-422E-835A-8F65B0F2974A}" srcOrd="0" destOrd="0" presId="urn:microsoft.com/office/officeart/2009/layout/CircleArrowProcess"/>
    <dgm:cxn modelId="{B371AE4F-77E1-418E-9636-BD87C5038868}" type="presParOf" srcId="{A8082EA5-874E-422E-835A-8F65B0F2974A}" destId="{B3FE5D0C-C102-480E-AC84-2D81964C0971}" srcOrd="0" destOrd="0" presId="urn:microsoft.com/office/officeart/2009/layout/CircleArrowProcess"/>
    <dgm:cxn modelId="{08ACF6A5-3BE2-4F35-AD48-1D8DA6B929B1}" type="presParOf" srcId="{9594A97B-556C-4B0C-BD68-2F9F4405D037}" destId="{6C165BC2-943F-4ED3-AB39-FDFB36711103}" srcOrd="1" destOrd="0" presId="urn:microsoft.com/office/officeart/2009/layout/CircleArrowProcess"/>
    <dgm:cxn modelId="{88BAD639-CB22-4C67-8A98-DDA603C5B81D}" type="presParOf" srcId="{9594A97B-556C-4B0C-BD68-2F9F4405D037}" destId="{6C261387-5102-4C44-ABA5-E18AA55370BA}" srcOrd="2" destOrd="0" presId="urn:microsoft.com/office/officeart/2009/layout/CircleArrowProcess"/>
    <dgm:cxn modelId="{39F01E34-B502-4F48-AF86-5B2BC6868E9E}" type="presParOf" srcId="{6C261387-5102-4C44-ABA5-E18AA55370BA}" destId="{7EC037C1-8E7B-410F-8115-E4E937BC20B0}" srcOrd="0" destOrd="0" presId="urn:microsoft.com/office/officeart/2009/layout/CircleArrowProcess"/>
    <dgm:cxn modelId="{98B1D32A-4798-488F-88E3-2FEBCE8DE93E}" type="presParOf" srcId="{9594A97B-556C-4B0C-BD68-2F9F4405D037}" destId="{5E990528-324C-419D-B544-8E7BB98399C8}" srcOrd="3" destOrd="0" presId="urn:microsoft.com/office/officeart/2009/layout/CircleArrowProcess"/>
    <dgm:cxn modelId="{11193333-6D77-4735-A356-F12575F603DB}" type="presParOf" srcId="{9594A97B-556C-4B0C-BD68-2F9F4405D037}" destId="{920A192C-83A8-44A7-88AA-E12ACEA57966}" srcOrd="4" destOrd="0" presId="urn:microsoft.com/office/officeart/2009/layout/CircleArrowProcess"/>
    <dgm:cxn modelId="{AA317CEB-A8FA-49C5-8DDF-F34D84632798}" type="presParOf" srcId="{920A192C-83A8-44A7-88AA-E12ACEA57966}" destId="{6FDCA8F3-03C4-4455-9802-1B8692C34B59}" srcOrd="0" destOrd="0" presId="urn:microsoft.com/office/officeart/2009/layout/CircleArrowProcess"/>
    <dgm:cxn modelId="{B2DCD881-B4C5-40BB-9861-E17691041532}" type="presParOf" srcId="{9594A97B-556C-4B0C-BD68-2F9F4405D037}" destId="{EC3EAF59-23A9-420E-A409-812BAF7B9162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8174CB-407E-4844-AAF9-D840D2EE1B4B}" type="doc">
      <dgm:prSet loTypeId="urn:microsoft.com/office/officeart/2009/3/layout/StepUpProcess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C417C36-1DAA-47C7-B8E9-87B1E1CB1DC1}">
      <dgm:prSet custT="1"/>
      <dgm:spPr/>
      <dgm:t>
        <a:bodyPr/>
        <a:lstStyle/>
        <a:p>
          <a:pPr algn="ctr" rtl="0"/>
          <a:endParaRPr lang="en-US" sz="2000" b="1" dirty="0">
            <a:solidFill>
              <a:schemeClr val="accent4"/>
            </a:solidFill>
          </a:endParaRPr>
        </a:p>
        <a:p>
          <a:pPr algn="ctr" rtl="0"/>
          <a:r>
            <a:rPr lang="en-US" sz="2400" b="1" dirty="0">
              <a:solidFill>
                <a:schemeClr val="tx2"/>
              </a:solidFill>
            </a:rPr>
            <a:t>Keep it simple</a:t>
          </a:r>
          <a:endParaRPr lang="en-US" sz="2400" dirty="0">
            <a:solidFill>
              <a:schemeClr val="tx2"/>
            </a:solidFill>
          </a:endParaRPr>
        </a:p>
      </dgm:t>
    </dgm:pt>
    <dgm:pt modelId="{8BCD6159-18BD-4729-9DC6-F44DAF86A103}" type="parTrans" cxnId="{2323E0CC-62DB-4962-BF05-E22C40F74EF7}">
      <dgm:prSet/>
      <dgm:spPr/>
      <dgm:t>
        <a:bodyPr/>
        <a:lstStyle/>
        <a:p>
          <a:pPr algn="just"/>
          <a:endParaRPr lang="en-US"/>
        </a:p>
      </dgm:t>
    </dgm:pt>
    <dgm:pt modelId="{66275635-5606-47E8-984C-0BEE8189DC3F}" type="sibTrans" cxnId="{2323E0CC-62DB-4962-BF05-E22C40F74EF7}">
      <dgm:prSet/>
      <dgm:spPr/>
      <dgm:t>
        <a:bodyPr/>
        <a:lstStyle/>
        <a:p>
          <a:pPr algn="just"/>
          <a:endParaRPr lang="en-US"/>
        </a:p>
      </dgm:t>
    </dgm:pt>
    <dgm:pt modelId="{16D102CC-CF77-4085-8E45-7C216B2C43F7}">
      <dgm:prSet custT="1"/>
      <dgm:spPr/>
      <dgm:t>
        <a:bodyPr/>
        <a:lstStyle/>
        <a:p>
          <a:pPr algn="just" rtl="0"/>
          <a:endParaRPr lang="en-US" sz="1800" b="1" dirty="0">
            <a:solidFill>
              <a:schemeClr val="tx1"/>
            </a:solidFill>
          </a:endParaRPr>
        </a:p>
        <a:p>
          <a:pPr algn="just" rtl="0"/>
          <a:r>
            <a:rPr lang="en-US" sz="1800" b="1" dirty="0">
              <a:solidFill>
                <a:schemeClr val="tx2"/>
              </a:solidFill>
            </a:rPr>
            <a:t>Useful resources</a:t>
          </a:r>
        </a:p>
      </dgm:t>
    </dgm:pt>
    <dgm:pt modelId="{CDA7359D-6929-4E7F-BAD9-E64260E8247B}" type="parTrans" cxnId="{67A25931-5C3D-4CAB-87D7-7B1878429109}">
      <dgm:prSet/>
      <dgm:spPr/>
      <dgm:t>
        <a:bodyPr/>
        <a:lstStyle/>
        <a:p>
          <a:pPr algn="just"/>
          <a:endParaRPr lang="en-US"/>
        </a:p>
      </dgm:t>
    </dgm:pt>
    <dgm:pt modelId="{CC7C20E1-AC41-4DC5-8853-7B76EFD53F4B}" type="sibTrans" cxnId="{67A25931-5C3D-4CAB-87D7-7B1878429109}">
      <dgm:prSet/>
      <dgm:spPr/>
      <dgm:t>
        <a:bodyPr/>
        <a:lstStyle/>
        <a:p>
          <a:pPr algn="just"/>
          <a:endParaRPr lang="en-US"/>
        </a:p>
      </dgm:t>
    </dgm:pt>
    <dgm:pt modelId="{145629BD-2EDE-447C-AEEF-1EC3A068EE6D}">
      <dgm:prSet custT="1"/>
      <dgm:spPr/>
      <dgm:t>
        <a:bodyPr/>
        <a:lstStyle/>
        <a:p>
          <a:pPr algn="just" rtl="0"/>
          <a:endParaRPr lang="en-US" sz="1800" b="1" i="0" dirty="0">
            <a:solidFill>
              <a:schemeClr val="tx1"/>
            </a:solidFill>
          </a:endParaRPr>
        </a:p>
        <a:p>
          <a:pPr algn="just" rtl="0"/>
          <a:r>
            <a:rPr lang="en-US" sz="1800" b="1" i="0" dirty="0">
              <a:solidFill>
                <a:schemeClr val="tx2"/>
              </a:solidFill>
            </a:rPr>
            <a:t>Analyze the errors and draw the necessary lessons</a:t>
          </a:r>
        </a:p>
      </dgm:t>
    </dgm:pt>
    <dgm:pt modelId="{A671FDD0-5F92-47A8-B054-1C7C91E8BC1B}" type="parTrans" cxnId="{59AD241D-C03D-4DDF-9D21-4248BDC081C6}">
      <dgm:prSet/>
      <dgm:spPr/>
      <dgm:t>
        <a:bodyPr/>
        <a:lstStyle/>
        <a:p>
          <a:pPr algn="just"/>
          <a:endParaRPr lang="en-US"/>
        </a:p>
      </dgm:t>
    </dgm:pt>
    <dgm:pt modelId="{055C3E80-72EF-4C07-A811-1AF9A6BF921C}" type="sibTrans" cxnId="{59AD241D-C03D-4DDF-9D21-4248BDC081C6}">
      <dgm:prSet/>
      <dgm:spPr/>
      <dgm:t>
        <a:bodyPr/>
        <a:lstStyle/>
        <a:p>
          <a:pPr algn="just"/>
          <a:endParaRPr lang="en-US"/>
        </a:p>
      </dgm:t>
    </dgm:pt>
    <dgm:pt modelId="{975A5A79-4EE7-40D5-88B7-A7E1BFD06F6F}" type="pres">
      <dgm:prSet presAssocID="{438174CB-407E-4844-AAF9-D840D2EE1B4B}" presName="rootnode" presStyleCnt="0">
        <dgm:presLayoutVars>
          <dgm:chMax/>
          <dgm:chPref/>
          <dgm:dir/>
          <dgm:animLvl val="lvl"/>
        </dgm:presLayoutVars>
      </dgm:prSet>
      <dgm:spPr/>
    </dgm:pt>
    <dgm:pt modelId="{32347501-BF0C-4E60-BF66-65B2F0CF5AE1}" type="pres">
      <dgm:prSet presAssocID="{EC417C36-1DAA-47C7-B8E9-87B1E1CB1DC1}" presName="composite" presStyleCnt="0"/>
      <dgm:spPr/>
    </dgm:pt>
    <dgm:pt modelId="{C9B08205-3F8C-4004-983B-B0ED09A8F6A1}" type="pres">
      <dgm:prSet presAssocID="{EC417C36-1DAA-47C7-B8E9-87B1E1CB1DC1}" presName="LShape" presStyleLbl="alignNode1" presStyleIdx="0" presStyleCnt="5"/>
      <dgm:spPr/>
    </dgm:pt>
    <dgm:pt modelId="{6D222743-470D-4E7B-B77A-A2FDCAA853C0}" type="pres">
      <dgm:prSet presAssocID="{EC417C36-1DAA-47C7-B8E9-87B1E1CB1DC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40C1F6E2-F716-4204-9F98-E80EEBA049C3}" type="pres">
      <dgm:prSet presAssocID="{EC417C36-1DAA-47C7-B8E9-87B1E1CB1DC1}" presName="Triangle" presStyleLbl="alignNode1" presStyleIdx="1" presStyleCnt="5"/>
      <dgm:spPr/>
    </dgm:pt>
    <dgm:pt modelId="{72106733-1DAD-463E-8A07-9D38CDF47B44}" type="pres">
      <dgm:prSet presAssocID="{66275635-5606-47E8-984C-0BEE8189DC3F}" presName="sibTrans" presStyleCnt="0"/>
      <dgm:spPr/>
    </dgm:pt>
    <dgm:pt modelId="{C01BA3B8-8866-4E8D-A612-6A03533E3A7A}" type="pres">
      <dgm:prSet presAssocID="{66275635-5606-47E8-984C-0BEE8189DC3F}" presName="space" presStyleCnt="0"/>
      <dgm:spPr/>
    </dgm:pt>
    <dgm:pt modelId="{3F9B96E3-D268-4B0E-A80C-2159BF0FAD32}" type="pres">
      <dgm:prSet presAssocID="{16D102CC-CF77-4085-8E45-7C216B2C43F7}" presName="composite" presStyleCnt="0"/>
      <dgm:spPr/>
    </dgm:pt>
    <dgm:pt modelId="{812FF0F8-E0A5-4065-89C2-637135757B93}" type="pres">
      <dgm:prSet presAssocID="{16D102CC-CF77-4085-8E45-7C216B2C43F7}" presName="LShape" presStyleLbl="alignNode1" presStyleIdx="2" presStyleCnt="5"/>
      <dgm:spPr/>
    </dgm:pt>
    <dgm:pt modelId="{52EE9FC6-CD86-4410-AF21-9E5D777ED751}" type="pres">
      <dgm:prSet presAssocID="{16D102CC-CF77-4085-8E45-7C216B2C43F7}" presName="ParentText" presStyleLbl="revTx" presStyleIdx="1" presStyleCnt="3" custScaleX="103282" custLinFactNeighborX="2578">
        <dgm:presLayoutVars>
          <dgm:chMax val="0"/>
          <dgm:chPref val="0"/>
          <dgm:bulletEnabled val="1"/>
        </dgm:presLayoutVars>
      </dgm:prSet>
      <dgm:spPr/>
    </dgm:pt>
    <dgm:pt modelId="{1F82D0CC-62DE-48B0-B662-FD2E2E4A254F}" type="pres">
      <dgm:prSet presAssocID="{16D102CC-CF77-4085-8E45-7C216B2C43F7}" presName="Triangle" presStyleLbl="alignNode1" presStyleIdx="3" presStyleCnt="5"/>
      <dgm:spPr/>
    </dgm:pt>
    <dgm:pt modelId="{DA9093B1-B79B-4D43-837B-CA116EE30C82}" type="pres">
      <dgm:prSet presAssocID="{CC7C20E1-AC41-4DC5-8853-7B76EFD53F4B}" presName="sibTrans" presStyleCnt="0"/>
      <dgm:spPr/>
    </dgm:pt>
    <dgm:pt modelId="{4ED64517-7FBF-4D8A-8931-59D50D96FE2B}" type="pres">
      <dgm:prSet presAssocID="{CC7C20E1-AC41-4DC5-8853-7B76EFD53F4B}" presName="space" presStyleCnt="0"/>
      <dgm:spPr/>
    </dgm:pt>
    <dgm:pt modelId="{1D6743B8-0CEC-42E3-98D5-11902BB77510}" type="pres">
      <dgm:prSet presAssocID="{145629BD-2EDE-447C-AEEF-1EC3A068EE6D}" presName="composite" presStyleCnt="0"/>
      <dgm:spPr/>
    </dgm:pt>
    <dgm:pt modelId="{4F7CCFF8-1938-4214-B2FD-E4D5E010C346}" type="pres">
      <dgm:prSet presAssocID="{145629BD-2EDE-447C-AEEF-1EC3A068EE6D}" presName="LShape" presStyleLbl="alignNode1" presStyleIdx="4" presStyleCnt="5"/>
      <dgm:spPr/>
    </dgm:pt>
    <dgm:pt modelId="{CFC0F90C-AD3D-4952-8AB5-0A3D5E74497F}" type="pres">
      <dgm:prSet presAssocID="{145629BD-2EDE-447C-AEEF-1EC3A068EE6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59AD241D-C03D-4DDF-9D21-4248BDC081C6}" srcId="{438174CB-407E-4844-AAF9-D840D2EE1B4B}" destId="{145629BD-2EDE-447C-AEEF-1EC3A068EE6D}" srcOrd="2" destOrd="0" parTransId="{A671FDD0-5F92-47A8-B054-1C7C91E8BC1B}" sibTransId="{055C3E80-72EF-4C07-A811-1AF9A6BF921C}"/>
    <dgm:cxn modelId="{67A25931-5C3D-4CAB-87D7-7B1878429109}" srcId="{438174CB-407E-4844-AAF9-D840D2EE1B4B}" destId="{16D102CC-CF77-4085-8E45-7C216B2C43F7}" srcOrd="1" destOrd="0" parTransId="{CDA7359D-6929-4E7F-BAD9-E64260E8247B}" sibTransId="{CC7C20E1-AC41-4DC5-8853-7B76EFD53F4B}"/>
    <dgm:cxn modelId="{C3D3C16F-8AE0-4956-BB58-D1E0A452A4E7}" type="presOf" srcId="{EC417C36-1DAA-47C7-B8E9-87B1E1CB1DC1}" destId="{6D222743-470D-4E7B-B77A-A2FDCAA853C0}" srcOrd="0" destOrd="0" presId="urn:microsoft.com/office/officeart/2009/3/layout/StepUpProcess"/>
    <dgm:cxn modelId="{42F8DC5A-7E8C-4D4A-BA16-9BE406B183DF}" type="presOf" srcId="{16D102CC-CF77-4085-8E45-7C216B2C43F7}" destId="{52EE9FC6-CD86-4410-AF21-9E5D777ED751}" srcOrd="0" destOrd="0" presId="urn:microsoft.com/office/officeart/2009/3/layout/StepUpProcess"/>
    <dgm:cxn modelId="{DDB8A09E-DBDB-4F9B-ABED-4E3ACBB7C1C3}" type="presOf" srcId="{145629BD-2EDE-447C-AEEF-1EC3A068EE6D}" destId="{CFC0F90C-AD3D-4952-8AB5-0A3D5E74497F}" srcOrd="0" destOrd="0" presId="urn:microsoft.com/office/officeart/2009/3/layout/StepUpProcess"/>
    <dgm:cxn modelId="{A7A6D89E-9AE9-4BCA-A9FD-CDD8548C7CFA}" type="presOf" srcId="{438174CB-407E-4844-AAF9-D840D2EE1B4B}" destId="{975A5A79-4EE7-40D5-88B7-A7E1BFD06F6F}" srcOrd="0" destOrd="0" presId="urn:microsoft.com/office/officeart/2009/3/layout/StepUpProcess"/>
    <dgm:cxn modelId="{2323E0CC-62DB-4962-BF05-E22C40F74EF7}" srcId="{438174CB-407E-4844-AAF9-D840D2EE1B4B}" destId="{EC417C36-1DAA-47C7-B8E9-87B1E1CB1DC1}" srcOrd="0" destOrd="0" parTransId="{8BCD6159-18BD-4729-9DC6-F44DAF86A103}" sibTransId="{66275635-5606-47E8-984C-0BEE8189DC3F}"/>
    <dgm:cxn modelId="{91D7F8C9-6E2D-42F0-94E9-7D31091789EF}" type="presParOf" srcId="{975A5A79-4EE7-40D5-88B7-A7E1BFD06F6F}" destId="{32347501-BF0C-4E60-BF66-65B2F0CF5AE1}" srcOrd="0" destOrd="0" presId="urn:microsoft.com/office/officeart/2009/3/layout/StepUpProcess"/>
    <dgm:cxn modelId="{2CCC9820-182D-4F66-9A87-A3B7ACB9C67A}" type="presParOf" srcId="{32347501-BF0C-4E60-BF66-65B2F0CF5AE1}" destId="{C9B08205-3F8C-4004-983B-B0ED09A8F6A1}" srcOrd="0" destOrd="0" presId="urn:microsoft.com/office/officeart/2009/3/layout/StepUpProcess"/>
    <dgm:cxn modelId="{D557600D-90C5-4199-AFA0-4DC354F3B011}" type="presParOf" srcId="{32347501-BF0C-4E60-BF66-65B2F0CF5AE1}" destId="{6D222743-470D-4E7B-B77A-A2FDCAA853C0}" srcOrd="1" destOrd="0" presId="urn:microsoft.com/office/officeart/2009/3/layout/StepUpProcess"/>
    <dgm:cxn modelId="{DBDE4B65-6263-4A9D-AAF4-2D8D415D4EB8}" type="presParOf" srcId="{32347501-BF0C-4E60-BF66-65B2F0CF5AE1}" destId="{40C1F6E2-F716-4204-9F98-E80EEBA049C3}" srcOrd="2" destOrd="0" presId="urn:microsoft.com/office/officeart/2009/3/layout/StepUpProcess"/>
    <dgm:cxn modelId="{B8AC5EDD-C5A1-4D1C-B9F9-A83E5CEB0807}" type="presParOf" srcId="{975A5A79-4EE7-40D5-88B7-A7E1BFD06F6F}" destId="{72106733-1DAD-463E-8A07-9D38CDF47B44}" srcOrd="1" destOrd="0" presId="urn:microsoft.com/office/officeart/2009/3/layout/StepUpProcess"/>
    <dgm:cxn modelId="{1347B81C-3D4D-4FBE-B7A9-772F0F1A902C}" type="presParOf" srcId="{72106733-1DAD-463E-8A07-9D38CDF47B44}" destId="{C01BA3B8-8866-4E8D-A612-6A03533E3A7A}" srcOrd="0" destOrd="0" presId="urn:microsoft.com/office/officeart/2009/3/layout/StepUpProcess"/>
    <dgm:cxn modelId="{0D14039D-EAE3-41AE-85D9-1E88E497E212}" type="presParOf" srcId="{975A5A79-4EE7-40D5-88B7-A7E1BFD06F6F}" destId="{3F9B96E3-D268-4B0E-A80C-2159BF0FAD32}" srcOrd="2" destOrd="0" presId="urn:microsoft.com/office/officeart/2009/3/layout/StepUpProcess"/>
    <dgm:cxn modelId="{8BF6A150-1D6E-4CA7-B9BF-33140B9C1AD9}" type="presParOf" srcId="{3F9B96E3-D268-4B0E-A80C-2159BF0FAD32}" destId="{812FF0F8-E0A5-4065-89C2-637135757B93}" srcOrd="0" destOrd="0" presId="urn:microsoft.com/office/officeart/2009/3/layout/StepUpProcess"/>
    <dgm:cxn modelId="{C879D4FC-B643-417A-8F78-5DCD78018264}" type="presParOf" srcId="{3F9B96E3-D268-4B0E-A80C-2159BF0FAD32}" destId="{52EE9FC6-CD86-4410-AF21-9E5D777ED751}" srcOrd="1" destOrd="0" presId="urn:microsoft.com/office/officeart/2009/3/layout/StepUpProcess"/>
    <dgm:cxn modelId="{7AF397ED-308A-47A5-9C7B-06D830C4721B}" type="presParOf" srcId="{3F9B96E3-D268-4B0E-A80C-2159BF0FAD32}" destId="{1F82D0CC-62DE-48B0-B662-FD2E2E4A254F}" srcOrd="2" destOrd="0" presId="urn:microsoft.com/office/officeart/2009/3/layout/StepUpProcess"/>
    <dgm:cxn modelId="{DA3BE9C2-576E-4CE3-8EDE-46C3194D22A3}" type="presParOf" srcId="{975A5A79-4EE7-40D5-88B7-A7E1BFD06F6F}" destId="{DA9093B1-B79B-4D43-837B-CA116EE30C82}" srcOrd="3" destOrd="0" presId="urn:microsoft.com/office/officeart/2009/3/layout/StepUpProcess"/>
    <dgm:cxn modelId="{97259EC7-F061-492A-8AEE-99F8090B7813}" type="presParOf" srcId="{DA9093B1-B79B-4D43-837B-CA116EE30C82}" destId="{4ED64517-7FBF-4D8A-8931-59D50D96FE2B}" srcOrd="0" destOrd="0" presId="urn:microsoft.com/office/officeart/2009/3/layout/StepUpProcess"/>
    <dgm:cxn modelId="{31B6A50A-C5B8-42C0-B28A-AC00E2C0C229}" type="presParOf" srcId="{975A5A79-4EE7-40D5-88B7-A7E1BFD06F6F}" destId="{1D6743B8-0CEC-42E3-98D5-11902BB77510}" srcOrd="4" destOrd="0" presId="urn:microsoft.com/office/officeart/2009/3/layout/StepUpProcess"/>
    <dgm:cxn modelId="{B1DF4987-E691-4DF4-ACAD-E891B1F93202}" type="presParOf" srcId="{1D6743B8-0CEC-42E3-98D5-11902BB77510}" destId="{4F7CCFF8-1938-4214-B2FD-E4D5E010C346}" srcOrd="0" destOrd="0" presId="urn:microsoft.com/office/officeart/2009/3/layout/StepUpProcess"/>
    <dgm:cxn modelId="{3E285B95-B9F3-469B-99B9-49718BC80C9D}" type="presParOf" srcId="{1D6743B8-0CEC-42E3-98D5-11902BB77510}" destId="{CFC0F90C-AD3D-4952-8AB5-0A3D5E74497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D603C9-0D83-472E-B63D-7A13D35D6CF5}">
      <dsp:nvSpPr>
        <dsp:cNvPr id="0" name=""/>
        <dsp:cNvSpPr/>
      </dsp:nvSpPr>
      <dsp:spPr>
        <a:xfrm>
          <a:off x="1544" y="0"/>
          <a:ext cx="3964997" cy="3411221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333333"/>
              </a:solidFill>
              <a:latin typeface="Arial"/>
            </a:rPr>
            <a:t>In a </a:t>
          </a:r>
          <a:r>
            <a:rPr lang="en-US" sz="2000" b="1" kern="1200" dirty="0" err="1">
              <a:solidFill>
                <a:schemeClr val="tx2"/>
              </a:solidFill>
            </a:rPr>
            <a:t>programme</a:t>
          </a:r>
          <a:r>
            <a:rPr lang="en-US" sz="2000" b="1" kern="1200" dirty="0">
              <a:solidFill>
                <a:schemeClr val="tx2"/>
              </a:solidFill>
              <a:latin typeface="Arial"/>
            </a:rPr>
            <a:t> </a:t>
          </a:r>
          <a:r>
            <a:rPr lang="en-US" sz="2000" kern="1200" dirty="0">
              <a:solidFill>
                <a:schemeClr val="tx2"/>
              </a:solidFill>
              <a:latin typeface="Arial"/>
            </a:rPr>
            <a:t> (Article 94.2)</a:t>
          </a:r>
          <a:endParaRPr lang="en-US" sz="2000" kern="1200" dirty="0">
            <a:solidFill>
              <a:schemeClr val="tx2"/>
            </a:solidFill>
          </a:endParaRPr>
        </a:p>
      </dsp:txBody>
      <dsp:txXfrm>
        <a:off x="1544" y="0"/>
        <a:ext cx="3964997" cy="1023366"/>
      </dsp:txXfrm>
    </dsp:sp>
    <dsp:sp modelId="{74039A96-F89C-4914-8674-261F77C60C44}">
      <dsp:nvSpPr>
        <dsp:cNvPr id="0" name=""/>
        <dsp:cNvSpPr/>
      </dsp:nvSpPr>
      <dsp:spPr>
        <a:xfrm>
          <a:off x="449121" y="956861"/>
          <a:ext cx="3171997" cy="49694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/>
            <a:t>MS initiative</a:t>
          </a:r>
        </a:p>
      </dsp:txBody>
      <dsp:txXfrm>
        <a:off x="463676" y="971416"/>
        <a:ext cx="3142887" cy="467832"/>
      </dsp:txXfrm>
    </dsp:sp>
    <dsp:sp modelId="{563C1349-2572-419D-BC3B-2ACDEED04885}">
      <dsp:nvSpPr>
        <dsp:cNvPr id="0" name=""/>
        <dsp:cNvSpPr/>
      </dsp:nvSpPr>
      <dsp:spPr>
        <a:xfrm>
          <a:off x="449121" y="1530256"/>
          <a:ext cx="3171997" cy="49694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 b="1" kern="1200" dirty="0"/>
            <a:t>MS develops method – AA assessment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 dirty="0"/>
        </a:p>
      </dsp:txBody>
      <dsp:txXfrm>
        <a:off x="463676" y="1544811"/>
        <a:ext cx="3142887" cy="467832"/>
      </dsp:txXfrm>
    </dsp:sp>
    <dsp:sp modelId="{128AEC36-FB1F-4D0F-906B-44FBD513725F}">
      <dsp:nvSpPr>
        <dsp:cNvPr id="0" name=""/>
        <dsp:cNvSpPr/>
      </dsp:nvSpPr>
      <dsp:spPr>
        <a:xfrm>
          <a:off x="449121" y="2103651"/>
          <a:ext cx="3171997" cy="49694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/>
            <a:t>Use of specific template</a:t>
          </a:r>
        </a:p>
      </dsp:txBody>
      <dsp:txXfrm>
        <a:off x="463676" y="2118206"/>
        <a:ext cx="3142887" cy="467832"/>
      </dsp:txXfrm>
    </dsp:sp>
    <dsp:sp modelId="{3517D576-3D10-452C-AFAE-9BE74B274DAC}">
      <dsp:nvSpPr>
        <dsp:cNvPr id="0" name=""/>
        <dsp:cNvSpPr/>
      </dsp:nvSpPr>
      <dsp:spPr>
        <a:xfrm>
          <a:off x="449121" y="2677046"/>
          <a:ext cx="3171997" cy="49694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/>
            <a:t>COM decision</a:t>
          </a:r>
        </a:p>
      </dsp:txBody>
      <dsp:txXfrm>
        <a:off x="463676" y="2691601"/>
        <a:ext cx="3142887" cy="467832"/>
      </dsp:txXfrm>
    </dsp:sp>
    <dsp:sp modelId="{CF894B03-7EE1-40C5-ACA5-2317987AC4BD}">
      <dsp:nvSpPr>
        <dsp:cNvPr id="0" name=""/>
        <dsp:cNvSpPr/>
      </dsp:nvSpPr>
      <dsp:spPr>
        <a:xfrm>
          <a:off x="4249840" y="0"/>
          <a:ext cx="3964997" cy="3411221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solidFill>
                <a:srgbClr val="333333"/>
              </a:solidFill>
              <a:latin typeface="Arial"/>
            </a:rPr>
            <a:t>In a EU </a:t>
          </a:r>
          <a:r>
            <a:rPr lang="en-GB" sz="2000" b="1" kern="1200" dirty="0">
              <a:solidFill>
                <a:schemeClr val="tx2"/>
              </a:solidFill>
            </a:rPr>
            <a:t>delegated act </a:t>
          </a:r>
          <a:r>
            <a:rPr lang="en-GB" sz="2000" kern="1200" dirty="0">
              <a:solidFill>
                <a:schemeClr val="tx2"/>
              </a:solidFill>
            </a:rPr>
            <a:t>(Article 94.4)</a:t>
          </a:r>
          <a:r>
            <a:rPr lang="en-GB" sz="2400" b="1" kern="1200" dirty="0">
              <a:solidFill>
                <a:schemeClr val="tx2"/>
              </a:solidFill>
            </a:rPr>
            <a:t> </a:t>
          </a:r>
          <a:r>
            <a:rPr lang="en-GB" sz="2400" kern="1200" dirty="0">
              <a:solidFill>
                <a:schemeClr val="tx2"/>
              </a:solidFill>
            </a:rPr>
            <a:t> 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4249840" y="0"/>
        <a:ext cx="3964997" cy="10233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5CBAB-7735-4BC4-8332-B82BC2FD3E24}">
      <dsp:nvSpPr>
        <dsp:cNvPr id="0" name=""/>
        <dsp:cNvSpPr/>
      </dsp:nvSpPr>
      <dsp:spPr>
        <a:xfrm>
          <a:off x="0" y="0"/>
          <a:ext cx="8235613" cy="75570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rgbClr val="FFC000"/>
              </a:solidFill>
            </a:rPr>
            <a:t>EU contribution </a:t>
          </a:r>
          <a:r>
            <a:rPr lang="en-GB" sz="2800" kern="1200" dirty="0"/>
            <a:t>to programmes </a:t>
          </a:r>
          <a:r>
            <a:rPr lang="en-GB" sz="2800" kern="1200" dirty="0">
              <a:solidFill>
                <a:srgbClr val="FFC000"/>
              </a:solidFill>
            </a:rPr>
            <a:t>based on SCOs </a:t>
          </a:r>
          <a:r>
            <a:rPr lang="en-GB" sz="2800" kern="1200" dirty="0"/>
            <a:t>may be established:</a:t>
          </a:r>
          <a:endParaRPr lang="en-US" sz="2800" kern="1200" dirty="0"/>
        </a:p>
      </dsp:txBody>
      <dsp:txXfrm>
        <a:off x="36890" y="36890"/>
        <a:ext cx="8161833" cy="6819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41CD4-6F3F-43B1-A225-5B9037E8EDA7}">
      <dsp:nvSpPr>
        <dsp:cNvPr id="0" name=""/>
        <dsp:cNvSpPr/>
      </dsp:nvSpPr>
      <dsp:spPr>
        <a:xfrm rot="10800000">
          <a:off x="1356540" y="77126"/>
          <a:ext cx="6293779" cy="1407143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614" tIns="68580" rIns="128016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 dirty="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 dirty="0"/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kern="1200" dirty="0"/>
            <a:t>‘</a:t>
          </a:r>
          <a:r>
            <a:rPr lang="en-IE" sz="1800" b="0" kern="1200" dirty="0">
              <a:latin typeface="+mn-lt"/>
            </a:rPr>
            <a:t>ALMA’ - </a:t>
          </a:r>
          <a:r>
            <a:rPr lang="en-US" sz="1800" b="0" i="0" kern="1200" dirty="0" err="1">
              <a:solidFill>
                <a:schemeClr val="bg1"/>
              </a:solidFill>
              <a:effectLst/>
              <a:latin typeface="+mn-lt"/>
            </a:rPr>
            <a:t>Comission</a:t>
          </a:r>
          <a:r>
            <a:rPr lang="en-US" sz="1800" b="0" i="0" kern="1200" dirty="0">
              <a:solidFill>
                <a:schemeClr val="bg1"/>
              </a:solidFill>
              <a:effectLst/>
              <a:latin typeface="+mn-lt"/>
            </a:rPr>
            <a:t> Delegated Regulation (EU) 2022/2175 of 5 August 2022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b="0" kern="120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Commission</a:t>
          </a:r>
          <a:r>
            <a:rPr lang="sk-SK" sz="1800" b="0" kern="120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sk-SK" sz="1800" b="0" kern="120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Delegated</a:t>
          </a:r>
          <a:r>
            <a:rPr lang="sk-SK" sz="1800" b="0" kern="120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</a:t>
          </a:r>
          <a:r>
            <a:rPr lang="sk-SK" sz="1800" b="0" kern="120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Regulation</a:t>
          </a:r>
          <a:r>
            <a:rPr lang="sk-SK" sz="1800" b="0" kern="120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(EU) 2023/1676 of 7 </a:t>
          </a:r>
          <a:r>
            <a:rPr lang="sk-SK" sz="1800" b="0" kern="1200" dirty="0" err="1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July</a:t>
          </a:r>
          <a:r>
            <a:rPr lang="sk-SK" sz="1800" b="0" kern="1200" dirty="0">
              <a:solidFill>
                <a:schemeClr val="bg1"/>
              </a:solidFill>
              <a:effectLst/>
              <a:latin typeface="+mn-lt"/>
              <a:ea typeface="Roboto" panose="02000000000000000000" pitchFamily="2" charset="0"/>
              <a:cs typeface="Roboto" panose="02000000000000000000" pitchFamily="2" charset="0"/>
            </a:rPr>
            <a:t> 2023 </a:t>
          </a:r>
          <a:endParaRPr lang="en-US" sz="1800" b="0" i="0" kern="1200" dirty="0">
            <a:solidFill>
              <a:schemeClr val="bg1"/>
            </a:solidFill>
            <a:effectLst/>
            <a:latin typeface="+mn-lt"/>
          </a:endParaRPr>
        </a:p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 dirty="0"/>
        </a:p>
      </dsp:txBody>
      <dsp:txXfrm rot="10800000">
        <a:off x="1708326" y="77126"/>
        <a:ext cx="5941993" cy="1407143"/>
      </dsp:txXfrm>
    </dsp:sp>
    <dsp:sp modelId="{A056C5B1-D905-4F2C-9A90-7D42EF28E75D}">
      <dsp:nvSpPr>
        <dsp:cNvPr id="0" name=""/>
        <dsp:cNvSpPr/>
      </dsp:nvSpPr>
      <dsp:spPr>
        <a:xfrm>
          <a:off x="390479" y="264880"/>
          <a:ext cx="917548" cy="91754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407050-A9FD-4669-89CA-F3F02D00666C}">
      <dsp:nvSpPr>
        <dsp:cNvPr id="0" name=""/>
        <dsp:cNvSpPr/>
      </dsp:nvSpPr>
      <dsp:spPr>
        <a:xfrm rot="10800000">
          <a:off x="1356540" y="1747870"/>
          <a:ext cx="6293779" cy="91754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614" tIns="68580" rIns="128016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(Body)"/>
            </a:rPr>
            <a:t>EMPL – 189 SCO methodologies in 14 Member States, approx. 7 billion EUR </a:t>
          </a:r>
        </a:p>
      </dsp:txBody>
      <dsp:txXfrm rot="10800000">
        <a:off x="1585927" y="1747870"/>
        <a:ext cx="6064392" cy="917548"/>
      </dsp:txXfrm>
    </dsp:sp>
    <dsp:sp modelId="{9DFE4A81-88CF-43DE-BC11-721583157098}">
      <dsp:nvSpPr>
        <dsp:cNvPr id="0" name=""/>
        <dsp:cNvSpPr/>
      </dsp:nvSpPr>
      <dsp:spPr>
        <a:xfrm>
          <a:off x="390479" y="1663823"/>
          <a:ext cx="917548" cy="91754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AFE26-85EF-41CB-8723-3C55DDD5B0E8}">
      <dsp:nvSpPr>
        <dsp:cNvPr id="0" name=""/>
        <dsp:cNvSpPr/>
      </dsp:nvSpPr>
      <dsp:spPr>
        <a:xfrm rot="10800000">
          <a:off x="1356540" y="2873214"/>
          <a:ext cx="6293779" cy="917548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4614" tIns="68580" rIns="128016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(Body)"/>
            </a:rPr>
            <a:t>REGIO - </a:t>
          </a:r>
          <a:r>
            <a:rPr lang="en-GB" sz="1800" kern="1200" dirty="0">
              <a:latin typeface="Arial (Body)"/>
            </a:rPr>
            <a:t>119 SCO methodologies in 10 Member States, approx. 4.7 billion EUR</a:t>
          </a:r>
          <a:endParaRPr lang="en-US" sz="1800" kern="1200" dirty="0">
            <a:latin typeface="Arial (Body)"/>
          </a:endParaRPr>
        </a:p>
      </dsp:txBody>
      <dsp:txXfrm rot="10800000">
        <a:off x="1585927" y="2873214"/>
        <a:ext cx="6064392" cy="917548"/>
      </dsp:txXfrm>
    </dsp:sp>
    <dsp:sp modelId="{974E1AE8-8897-4664-AC0F-E96681B2681E}">
      <dsp:nvSpPr>
        <dsp:cNvPr id="0" name=""/>
        <dsp:cNvSpPr/>
      </dsp:nvSpPr>
      <dsp:spPr>
        <a:xfrm>
          <a:off x="390479" y="2855267"/>
          <a:ext cx="917548" cy="91754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407050-A9FD-4669-89CA-F3F02D00666C}">
      <dsp:nvSpPr>
        <dsp:cNvPr id="0" name=""/>
        <dsp:cNvSpPr/>
      </dsp:nvSpPr>
      <dsp:spPr>
        <a:xfrm rot="10800000">
          <a:off x="1501358" y="6105"/>
          <a:ext cx="6648818" cy="164883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7092" tIns="68580" rIns="128016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(Body)"/>
            </a:rPr>
            <a:t>EMPL – 5 FNLC schemes in 4 Member States (Hungary, Latvia, Poland and Portugal) for approx. 3.5 billion EUR </a:t>
          </a:r>
        </a:p>
      </dsp:txBody>
      <dsp:txXfrm rot="10800000">
        <a:off x="1913568" y="6105"/>
        <a:ext cx="6236608" cy="1648839"/>
      </dsp:txXfrm>
    </dsp:sp>
    <dsp:sp modelId="{9DFE4A81-88CF-43DE-BC11-721583157098}">
      <dsp:nvSpPr>
        <dsp:cNvPr id="0" name=""/>
        <dsp:cNvSpPr/>
      </dsp:nvSpPr>
      <dsp:spPr>
        <a:xfrm>
          <a:off x="0" y="35017"/>
          <a:ext cx="1477392" cy="151592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AFE26-85EF-41CB-8723-3C55DDD5B0E8}">
      <dsp:nvSpPr>
        <dsp:cNvPr id="0" name=""/>
        <dsp:cNvSpPr/>
      </dsp:nvSpPr>
      <dsp:spPr>
        <a:xfrm rot="10800000">
          <a:off x="1468915" y="2102254"/>
          <a:ext cx="6648818" cy="164883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7092" tIns="68580" rIns="128016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(Body)"/>
            </a:rPr>
            <a:t>REGIO - 4 FNLC schemes in 4 Member States (Austria, Bulgaria, Italy and Latvia) for approx. 1.2 billion EUR </a:t>
          </a:r>
        </a:p>
      </dsp:txBody>
      <dsp:txXfrm rot="10800000">
        <a:off x="1881125" y="2102254"/>
        <a:ext cx="6236608" cy="1648839"/>
      </dsp:txXfrm>
    </dsp:sp>
    <dsp:sp modelId="{974E1AE8-8897-4664-AC0F-E96681B2681E}">
      <dsp:nvSpPr>
        <dsp:cNvPr id="0" name=""/>
        <dsp:cNvSpPr/>
      </dsp:nvSpPr>
      <dsp:spPr>
        <a:xfrm>
          <a:off x="0" y="2202528"/>
          <a:ext cx="1471556" cy="146296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08205-3F8C-4004-983B-B0ED09A8F6A1}">
      <dsp:nvSpPr>
        <dsp:cNvPr id="0" name=""/>
        <dsp:cNvSpPr/>
      </dsp:nvSpPr>
      <dsp:spPr>
        <a:xfrm rot="5400000">
          <a:off x="454192" y="996410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222743-470D-4E7B-B77A-A2FDCAA853C0}">
      <dsp:nvSpPr>
        <dsp:cNvPr id="0" name=""/>
        <dsp:cNvSpPr/>
      </dsp:nvSpPr>
      <dsp:spPr>
        <a:xfrm>
          <a:off x="227813" y="1670659"/>
          <a:ext cx="2037309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4"/>
            </a:solidFill>
          </a:endParaRP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2"/>
              </a:solidFill>
            </a:rPr>
            <a:t>Overall, smooth work on article 94 SCOs</a:t>
          </a:r>
          <a:endParaRPr lang="en-US" sz="1800" kern="1200" dirty="0">
            <a:solidFill>
              <a:schemeClr val="tx2"/>
            </a:solidFill>
          </a:endParaRPr>
        </a:p>
      </dsp:txBody>
      <dsp:txXfrm>
        <a:off x="227813" y="1670659"/>
        <a:ext cx="2037309" cy="1785820"/>
      </dsp:txXfrm>
    </dsp:sp>
    <dsp:sp modelId="{40C1F6E2-F716-4204-9F98-E80EEBA049C3}">
      <dsp:nvSpPr>
        <dsp:cNvPr id="0" name=""/>
        <dsp:cNvSpPr/>
      </dsp:nvSpPr>
      <dsp:spPr>
        <a:xfrm>
          <a:off x="1880724" y="830273"/>
          <a:ext cx="384397" cy="384397"/>
        </a:xfrm>
        <a:prstGeom prst="triangle">
          <a:avLst>
            <a:gd name="adj" fmla="val 1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FF0F8-E0A5-4065-89C2-637135757B93}">
      <dsp:nvSpPr>
        <dsp:cNvPr id="0" name=""/>
        <dsp:cNvSpPr/>
      </dsp:nvSpPr>
      <dsp:spPr>
        <a:xfrm rot="5400000">
          <a:off x="2948257" y="379251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EE9FC6-CD86-4410-AF21-9E5D777ED751}">
      <dsp:nvSpPr>
        <dsp:cNvPr id="0" name=""/>
        <dsp:cNvSpPr/>
      </dsp:nvSpPr>
      <dsp:spPr>
        <a:xfrm>
          <a:off x="2740967" y="1053501"/>
          <a:ext cx="2104173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Article 95 </a:t>
          </a:r>
          <a:r>
            <a:rPr lang="en-IE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limitation </a:t>
          </a:r>
          <a:r>
            <a:rPr lang="en-IE" sz="1800" b="0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(for verifying compliance with applicable law)</a:t>
          </a:r>
          <a:r>
            <a:rPr lang="en-US" sz="1800" b="0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  </a:t>
          </a:r>
          <a:r>
            <a:rPr lang="en-US" sz="1800" b="1" kern="1200" dirty="0">
              <a:solidFill>
                <a:srgbClr val="034EA2"/>
              </a:solidFill>
              <a:latin typeface="Arial"/>
              <a:ea typeface="+mn-ea"/>
              <a:cs typeface="+mn-cs"/>
            </a:rPr>
            <a:t>&gt;&gt;&gt;solution found!</a:t>
          </a:r>
        </a:p>
      </dsp:txBody>
      <dsp:txXfrm>
        <a:off x="2740967" y="1053501"/>
        <a:ext cx="2104173" cy="1785820"/>
      </dsp:txXfrm>
    </dsp:sp>
    <dsp:sp modelId="{1F82D0CC-62DE-48B0-B662-FD2E2E4A254F}">
      <dsp:nvSpPr>
        <dsp:cNvPr id="0" name=""/>
        <dsp:cNvSpPr/>
      </dsp:nvSpPr>
      <dsp:spPr>
        <a:xfrm>
          <a:off x="4374789" y="213114"/>
          <a:ext cx="384397" cy="384397"/>
        </a:xfrm>
        <a:prstGeom prst="triangle">
          <a:avLst>
            <a:gd name="adj" fmla="val 1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CCFF8-1938-4214-B2FD-E4D5E010C346}">
      <dsp:nvSpPr>
        <dsp:cNvPr id="0" name=""/>
        <dsp:cNvSpPr/>
      </dsp:nvSpPr>
      <dsp:spPr>
        <a:xfrm rot="5400000">
          <a:off x="5442321" y="-237907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0F90C-AD3D-4952-8AB5-0A3D5E74497F}">
      <dsp:nvSpPr>
        <dsp:cNvPr id="0" name=""/>
        <dsp:cNvSpPr/>
      </dsp:nvSpPr>
      <dsp:spPr>
        <a:xfrm>
          <a:off x="5215942" y="436342"/>
          <a:ext cx="2037309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i="0" kern="1200" dirty="0">
              <a:solidFill>
                <a:schemeClr val="tx2"/>
              </a:solidFill>
            </a:rPr>
            <a:t>Keep it simple!</a:t>
          </a:r>
        </a:p>
      </dsp:txBody>
      <dsp:txXfrm>
        <a:off x="5215942" y="436342"/>
        <a:ext cx="2037309" cy="17858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FE5D0C-C102-480E-AC84-2D81964C0971}">
      <dsp:nvSpPr>
        <dsp:cNvPr id="0" name=""/>
        <dsp:cNvSpPr/>
      </dsp:nvSpPr>
      <dsp:spPr>
        <a:xfrm>
          <a:off x="1773244" y="0"/>
          <a:ext cx="1467083" cy="146730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165BC2-943F-4ED3-AB39-FDFB36711103}">
      <dsp:nvSpPr>
        <dsp:cNvPr id="0" name=""/>
        <dsp:cNvSpPr/>
      </dsp:nvSpPr>
      <dsp:spPr>
        <a:xfrm>
          <a:off x="2080470" y="529742"/>
          <a:ext cx="815230" cy="407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800" kern="1200" dirty="0"/>
        </a:p>
      </dsp:txBody>
      <dsp:txXfrm>
        <a:off x="2080470" y="529742"/>
        <a:ext cx="815230" cy="407517"/>
      </dsp:txXfrm>
    </dsp:sp>
    <dsp:sp modelId="{7EC037C1-8E7B-410F-8115-E4E937BC20B0}">
      <dsp:nvSpPr>
        <dsp:cNvPr id="0" name=""/>
        <dsp:cNvSpPr/>
      </dsp:nvSpPr>
      <dsp:spPr>
        <a:xfrm>
          <a:off x="1348719" y="843076"/>
          <a:ext cx="1467083" cy="146730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990528-324C-419D-B544-8E7BB98399C8}">
      <dsp:nvSpPr>
        <dsp:cNvPr id="0" name=""/>
        <dsp:cNvSpPr/>
      </dsp:nvSpPr>
      <dsp:spPr>
        <a:xfrm>
          <a:off x="1674646" y="1377695"/>
          <a:ext cx="815230" cy="407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>
            <a:solidFill>
              <a:schemeClr val="bg1"/>
            </a:solidFill>
          </a:endParaRPr>
        </a:p>
      </dsp:txBody>
      <dsp:txXfrm>
        <a:off x="1674646" y="1377695"/>
        <a:ext cx="815230" cy="407517"/>
      </dsp:txXfrm>
    </dsp:sp>
    <dsp:sp modelId="{6FDCA8F3-03C4-4455-9802-1B8692C34B59}">
      <dsp:nvSpPr>
        <dsp:cNvPr id="0" name=""/>
        <dsp:cNvSpPr/>
      </dsp:nvSpPr>
      <dsp:spPr>
        <a:xfrm>
          <a:off x="1860614" y="1787042"/>
          <a:ext cx="1260452" cy="1260957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EAF59-23A9-420E-A409-812BAF7B9162}">
      <dsp:nvSpPr>
        <dsp:cNvPr id="0" name=""/>
        <dsp:cNvSpPr/>
      </dsp:nvSpPr>
      <dsp:spPr>
        <a:xfrm>
          <a:off x="2082399" y="2226868"/>
          <a:ext cx="815230" cy="4075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500" kern="1200" dirty="0">
            <a:solidFill>
              <a:schemeClr val="bg1"/>
            </a:solidFill>
          </a:endParaRPr>
        </a:p>
      </dsp:txBody>
      <dsp:txXfrm>
        <a:off x="2082399" y="2226868"/>
        <a:ext cx="815230" cy="40751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B08205-3F8C-4004-983B-B0ED09A8F6A1}">
      <dsp:nvSpPr>
        <dsp:cNvPr id="0" name=""/>
        <dsp:cNvSpPr/>
      </dsp:nvSpPr>
      <dsp:spPr>
        <a:xfrm rot="5400000">
          <a:off x="454192" y="996410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222743-470D-4E7B-B77A-A2FDCAA853C0}">
      <dsp:nvSpPr>
        <dsp:cNvPr id="0" name=""/>
        <dsp:cNvSpPr/>
      </dsp:nvSpPr>
      <dsp:spPr>
        <a:xfrm>
          <a:off x="227813" y="1670659"/>
          <a:ext cx="2037309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b="1" kern="1200" dirty="0">
            <a:solidFill>
              <a:schemeClr val="accent4"/>
            </a:solidFill>
          </a:endParaRPr>
        </a:p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tx2"/>
              </a:solidFill>
            </a:rPr>
            <a:t>Keep it simple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227813" y="1670659"/>
        <a:ext cx="2037309" cy="1785820"/>
      </dsp:txXfrm>
    </dsp:sp>
    <dsp:sp modelId="{40C1F6E2-F716-4204-9F98-E80EEBA049C3}">
      <dsp:nvSpPr>
        <dsp:cNvPr id="0" name=""/>
        <dsp:cNvSpPr/>
      </dsp:nvSpPr>
      <dsp:spPr>
        <a:xfrm>
          <a:off x="1880724" y="830273"/>
          <a:ext cx="384397" cy="384397"/>
        </a:xfrm>
        <a:prstGeom prst="triangle">
          <a:avLst>
            <a:gd name="adj" fmla="val 1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2FF0F8-E0A5-4065-89C2-637135757B93}">
      <dsp:nvSpPr>
        <dsp:cNvPr id="0" name=""/>
        <dsp:cNvSpPr/>
      </dsp:nvSpPr>
      <dsp:spPr>
        <a:xfrm rot="5400000">
          <a:off x="2948257" y="379251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EE9FC6-CD86-4410-AF21-9E5D777ED751}">
      <dsp:nvSpPr>
        <dsp:cNvPr id="0" name=""/>
        <dsp:cNvSpPr/>
      </dsp:nvSpPr>
      <dsp:spPr>
        <a:xfrm>
          <a:off x="2740967" y="1053501"/>
          <a:ext cx="2104173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tx1"/>
            </a:solidFill>
          </a:endParaRPr>
        </a:p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2"/>
              </a:solidFill>
            </a:rPr>
            <a:t>Useful resources</a:t>
          </a:r>
        </a:p>
      </dsp:txBody>
      <dsp:txXfrm>
        <a:off x="2740967" y="1053501"/>
        <a:ext cx="2104173" cy="1785820"/>
      </dsp:txXfrm>
    </dsp:sp>
    <dsp:sp modelId="{1F82D0CC-62DE-48B0-B662-FD2E2E4A254F}">
      <dsp:nvSpPr>
        <dsp:cNvPr id="0" name=""/>
        <dsp:cNvSpPr/>
      </dsp:nvSpPr>
      <dsp:spPr>
        <a:xfrm>
          <a:off x="4374789" y="213114"/>
          <a:ext cx="384397" cy="384397"/>
        </a:xfrm>
        <a:prstGeom prst="triangle">
          <a:avLst>
            <a:gd name="adj" fmla="val 10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CCFF8-1938-4214-B2FD-E4D5E010C346}">
      <dsp:nvSpPr>
        <dsp:cNvPr id="0" name=""/>
        <dsp:cNvSpPr/>
      </dsp:nvSpPr>
      <dsp:spPr>
        <a:xfrm rot="5400000">
          <a:off x="5442321" y="-237907"/>
          <a:ext cx="1356173" cy="2256642"/>
        </a:xfrm>
        <a:prstGeom prst="corner">
          <a:avLst>
            <a:gd name="adj1" fmla="val 16120"/>
            <a:gd name="adj2" fmla="val 1611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0F90C-AD3D-4952-8AB5-0A3D5E74497F}">
      <dsp:nvSpPr>
        <dsp:cNvPr id="0" name=""/>
        <dsp:cNvSpPr/>
      </dsp:nvSpPr>
      <dsp:spPr>
        <a:xfrm>
          <a:off x="5215942" y="436342"/>
          <a:ext cx="2037309" cy="1785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i="0" kern="1200" dirty="0">
            <a:solidFill>
              <a:schemeClr val="tx1"/>
            </a:solidFill>
          </a:endParaRPr>
        </a:p>
        <a:p>
          <a:pPr marL="0" lvl="0" indent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 dirty="0">
              <a:solidFill>
                <a:schemeClr val="tx2"/>
              </a:solidFill>
            </a:rPr>
            <a:t>Analyze the errors and draw the necessary lessons</a:t>
          </a:r>
        </a:p>
      </dsp:txBody>
      <dsp:txXfrm>
        <a:off x="5215942" y="436342"/>
        <a:ext cx="2037309" cy="1785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25/09/2023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25/09/2023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98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768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187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628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422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200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051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929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787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40404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153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698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1725" y="1241425"/>
            <a:ext cx="4465638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074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40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715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727473" y="1843396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686050" y="1843395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644628" y="1843394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603206" y="1843393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 bwMode="auto">
          <a:xfrm>
            <a:off x="2512253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 userDrawn="1"/>
        </p:nvCxnSpPr>
        <p:spPr bwMode="auto">
          <a:xfrm>
            <a:off x="4477814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 userDrawn="1"/>
        </p:nvCxnSpPr>
        <p:spPr bwMode="auto">
          <a:xfrm>
            <a:off x="6443375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748423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Content Placeholder 7"/>
          <p:cNvSpPr>
            <a:spLocks noGrp="1"/>
          </p:cNvSpPr>
          <p:nvPr>
            <p:ph sz="quarter" idx="16"/>
          </p:nvPr>
        </p:nvSpPr>
        <p:spPr>
          <a:xfrm>
            <a:off x="2713984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7"/>
          <p:cNvSpPr>
            <a:spLocks noGrp="1"/>
          </p:cNvSpPr>
          <p:nvPr>
            <p:ph sz="quarter" idx="17"/>
          </p:nvPr>
        </p:nvSpPr>
        <p:spPr>
          <a:xfrm>
            <a:off x="4679545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quarter" idx="18"/>
          </p:nvPr>
        </p:nvSpPr>
        <p:spPr>
          <a:xfrm>
            <a:off x="6645107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6026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5" r:id="rId18"/>
    <p:sldLayoutId id="2147483668" r:id="rId19"/>
    <p:sldLayoutId id="2147483655" r:id="rId2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25/09/2023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24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creativecommons.org/licenses/by/4.0/" TargetMode="External"/><Relationship Id="rId7" Type="http://schemas.openxmlformats.org/officeDocument/2006/relationships/hyperlink" Target="https://pixabay.com/?utm_source=link-attribution&amp;utm_medium=referral&amp;utm_campaign=image&amp;utm_content=426976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ixabay.com/users/khamkhor-3614842/?utm_source=link-attribution&amp;utm_medium=referral&amp;utm_campaign=image&amp;utm_content=4269760" TargetMode="External"/><Relationship Id="rId5" Type="http://schemas.openxmlformats.org/officeDocument/2006/relationships/hyperlink" Target="https://unsplash.com/photos/wsFrXqTvRyI?utm_source=unsplash&amp;utm_medium=referral&amp;utm_content=creditCopyText" TargetMode="External"/><Relationship Id="rId4" Type="http://schemas.openxmlformats.org/officeDocument/2006/relationships/hyperlink" Target="https://unsplash.com/@behy_studio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Simplified cost options and Financing not linked to cost. </a:t>
            </a:r>
            <a:br>
              <a:rPr lang="en-GB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br>
              <a:rPr lang="en-GB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GB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Looking beyond legality and regularity</a:t>
            </a:r>
            <a:endParaRPr lang="en-IE" sz="2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500" dirty="0"/>
              <a:t>Workshop 3 – Homologues group meeting, Prague</a:t>
            </a:r>
          </a:p>
          <a:p>
            <a:r>
              <a:rPr lang="en-US" sz="1900" dirty="0"/>
              <a:t>Marcela </a:t>
            </a:r>
            <a:r>
              <a:rPr lang="en-US" sz="1900" dirty="0" err="1"/>
              <a:t>Buzoi</a:t>
            </a:r>
            <a:r>
              <a:rPr lang="en-US" sz="1900" dirty="0"/>
              <a:t>, deputy head of unit, DAC6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95C7A-10D1-6FFD-0C44-A39D43EF79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25 September 2023</a:t>
            </a:r>
            <a:endParaRPr lang="en-IE" sz="1800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How did it go so far in 2021-2027?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7373" y="1980656"/>
            <a:ext cx="8188037" cy="349431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900"/>
              </a:spcAft>
            </a:pPr>
            <a:endParaRPr lang="en-GB" sz="100" dirty="0"/>
          </a:p>
        </p:txBody>
      </p:sp>
      <p:graphicFrame>
        <p:nvGraphicFramePr>
          <p:cNvPr id="11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0097356"/>
              </p:ext>
            </p:extLst>
          </p:nvPr>
        </p:nvGraphicFramePr>
        <p:xfrm>
          <a:off x="845462" y="1712114"/>
          <a:ext cx="7257210" cy="3668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loud Callout 5"/>
          <p:cNvSpPr/>
          <p:nvPr/>
        </p:nvSpPr>
        <p:spPr>
          <a:xfrm>
            <a:off x="4246390" y="4581380"/>
            <a:ext cx="3142634" cy="151498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2"/>
                </a:solidFill>
              </a:rPr>
              <a:t>TN Networks - forums for </a:t>
            </a:r>
          </a:p>
          <a:p>
            <a:pPr algn="ctr"/>
            <a:r>
              <a:rPr lang="en-US" sz="1350" b="1" dirty="0">
                <a:solidFill>
                  <a:schemeClr val="tx2"/>
                </a:solidFill>
              </a:rPr>
              <a:t>AAs and MAs from across EU to share and exchange</a:t>
            </a:r>
          </a:p>
        </p:txBody>
      </p:sp>
    </p:spTree>
    <p:extLst>
      <p:ext uri="{BB962C8B-B14F-4D97-AF65-F5344CB8AC3E}">
        <p14:creationId xmlns:p14="http://schemas.microsoft.com/office/powerpoint/2010/main" val="1826581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33F46B-6D54-60DF-6C61-8ED239093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89E1EF-4717-2CE3-4424-711868111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760" y="1122362"/>
            <a:ext cx="8221940" cy="2479675"/>
          </a:xfrm>
        </p:spPr>
        <p:txBody>
          <a:bodyPr/>
          <a:lstStyle/>
          <a:p>
            <a:r>
              <a:rPr lang="en-US" sz="43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2. Learnings from 2014-2020</a:t>
            </a:r>
            <a:endParaRPr lang="en-IE" sz="43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308F1A-A2B7-DB79-431C-305EB3040A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344541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82" y="594911"/>
            <a:ext cx="8520545" cy="1005289"/>
          </a:xfrm>
        </p:spPr>
        <p:txBody>
          <a:bodyPr/>
          <a:lstStyle/>
          <a:p>
            <a:r>
              <a:rPr lang="en-IE" dirty="0"/>
              <a:t>SCO findings:</a:t>
            </a:r>
            <a:r>
              <a:rPr lang="en-GB" b="1" dirty="0"/>
              <a:t> </a:t>
            </a:r>
            <a:r>
              <a:rPr lang="en-GB" dirty="0"/>
              <a:t>reported by the audit authorities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30071" y="2076600"/>
            <a:ext cx="7713830" cy="354949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900"/>
              </a:spcAft>
            </a:pPr>
            <a:endParaRPr lang="en-US" sz="1200" dirty="0"/>
          </a:p>
          <a:p>
            <a:pPr algn="just">
              <a:spcAft>
                <a:spcPts val="900"/>
              </a:spcAft>
            </a:pPr>
            <a:endParaRPr lang="en-US" sz="1200" dirty="0"/>
          </a:p>
          <a:p>
            <a:pPr>
              <a:spcAft>
                <a:spcPts val="900"/>
              </a:spcAft>
            </a:pPr>
            <a:endParaRPr lang="en-GB" sz="1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061024"/>
              </p:ext>
            </p:extLst>
          </p:nvPr>
        </p:nvGraphicFramePr>
        <p:xfrm>
          <a:off x="699655" y="2575216"/>
          <a:ext cx="7017326" cy="2784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407">
                  <a:extLst>
                    <a:ext uri="{9D8B030D-6E8A-4147-A177-3AD203B41FA5}">
                      <a16:colId xmlns:a16="http://schemas.microsoft.com/office/drawing/2014/main" val="2745048132"/>
                    </a:ext>
                  </a:extLst>
                </a:gridCol>
                <a:gridCol w="1093563">
                  <a:extLst>
                    <a:ext uri="{9D8B030D-6E8A-4147-A177-3AD203B41FA5}">
                      <a16:colId xmlns:a16="http://schemas.microsoft.com/office/drawing/2014/main" val="4172671934"/>
                    </a:ext>
                  </a:extLst>
                </a:gridCol>
                <a:gridCol w="1122593">
                  <a:extLst>
                    <a:ext uri="{9D8B030D-6E8A-4147-A177-3AD203B41FA5}">
                      <a16:colId xmlns:a16="http://schemas.microsoft.com/office/drawing/2014/main" val="3266469132"/>
                    </a:ext>
                  </a:extLst>
                </a:gridCol>
                <a:gridCol w="947257">
                  <a:extLst>
                    <a:ext uri="{9D8B030D-6E8A-4147-A177-3AD203B41FA5}">
                      <a16:colId xmlns:a16="http://schemas.microsoft.com/office/drawing/2014/main" val="1636026802"/>
                    </a:ext>
                  </a:extLst>
                </a:gridCol>
                <a:gridCol w="853506">
                  <a:extLst>
                    <a:ext uri="{9D8B030D-6E8A-4147-A177-3AD203B41FA5}">
                      <a16:colId xmlns:a16="http://schemas.microsoft.com/office/drawing/2014/main" val="4010298599"/>
                    </a:ext>
                  </a:extLst>
                </a:gridCol>
              </a:tblGrid>
              <a:tr h="396257"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accent5"/>
                        </a:solidFill>
                      </a:endParaRPr>
                    </a:p>
                  </a:txBody>
                  <a:tcPr marL="68580" marR="68580" marT="34290" marB="3429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2020</a:t>
                      </a:r>
                    </a:p>
                  </a:txBody>
                  <a:tcPr marL="68580" marR="68580" marT="34290" marB="3429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2021</a:t>
                      </a:r>
                    </a:p>
                  </a:txBody>
                  <a:tcPr marL="68580" marR="68580" marT="34290" marB="3429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2022</a:t>
                      </a:r>
                    </a:p>
                  </a:txBody>
                  <a:tcPr marL="68580" marR="68580" marT="34290" marB="3429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accent5"/>
                          </a:solidFill>
                        </a:rPr>
                        <a:t>2023</a:t>
                      </a:r>
                    </a:p>
                  </a:txBody>
                  <a:tcPr marL="68580" marR="68580" marT="34290" marB="3429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452476"/>
                  </a:ext>
                </a:extLst>
              </a:tr>
              <a:tr h="518183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4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Wrong methodology (in advance, fair, verifiable and equitable)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48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56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41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23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052738"/>
                  </a:ext>
                </a:extLst>
              </a:tr>
              <a:tr h="731552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Wrong application of the methodology (off-the-shelf or other)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260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327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184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141</a:t>
                      </a:r>
                    </a:p>
                  </a:txBody>
                  <a:tcPr marL="68580" marR="68580" marT="34290" marB="3429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835520"/>
                  </a:ext>
                </a:extLst>
              </a:tr>
              <a:tr h="370856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2"/>
                          </a:solidFill>
                        </a:rPr>
                        <a:t>Total</a:t>
                      </a:r>
                      <a:r>
                        <a:rPr lang="en-US" sz="1100" b="1" baseline="0" dirty="0">
                          <a:solidFill>
                            <a:schemeClr val="tx2"/>
                          </a:solidFill>
                        </a:rPr>
                        <a:t> SCO errors:</a:t>
                      </a:r>
                      <a:endParaRPr lang="en-US" sz="1100" b="1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308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383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225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164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316592"/>
                  </a:ext>
                </a:extLst>
              </a:tr>
              <a:tr h="370856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2"/>
                          </a:solidFill>
                        </a:rPr>
                        <a:t>Irregular</a:t>
                      </a:r>
                      <a:r>
                        <a:rPr lang="en-US" sz="1100" b="1" baseline="0" dirty="0">
                          <a:solidFill>
                            <a:schemeClr val="tx2"/>
                          </a:solidFill>
                        </a:rPr>
                        <a:t> amounts</a:t>
                      </a:r>
                      <a:endParaRPr lang="en-US" sz="1100" b="1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3.8 MEUR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2.2 MEUR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1.7 MEUR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 MEUR*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235225"/>
                  </a:ext>
                </a:extLst>
              </a:tr>
              <a:tr h="397062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chemeClr val="tx2"/>
                          </a:solidFill>
                        </a:rPr>
                        <a:t>Overall errors – amounts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423</a:t>
                      </a:r>
                      <a:r>
                        <a:rPr lang="en-US" sz="1100" b="1" baseline="0" dirty="0"/>
                        <a:t> MEUR</a:t>
                      </a:r>
                      <a:endParaRPr lang="en-US" sz="1100" b="1" dirty="0"/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424 MEUR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254</a:t>
                      </a:r>
                      <a:r>
                        <a:rPr lang="en-US" sz="1100" b="1" baseline="0" dirty="0"/>
                        <a:t> MEUR</a:t>
                      </a:r>
                      <a:endParaRPr lang="en-US" sz="1100" b="1" dirty="0"/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249 MEUR</a:t>
                      </a:r>
                    </a:p>
                  </a:txBody>
                  <a:tcPr marL="68580" marR="68580" marT="34290" marB="3429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571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140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Methodology not correctly established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478" y="2109350"/>
            <a:ext cx="703423" cy="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836" y="2109350"/>
            <a:ext cx="680327" cy="810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74548" y="5144988"/>
            <a:ext cx="2269716" cy="27699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IE" sz="1200" b="1" dirty="0"/>
              <a:t>What method was used?</a:t>
            </a:r>
            <a:endParaRPr lang="en-GB" sz="12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382" y="4125990"/>
            <a:ext cx="737171" cy="81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195" y="4125990"/>
            <a:ext cx="738947" cy="81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553" y="2058104"/>
            <a:ext cx="738791" cy="810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26074" y="3155393"/>
            <a:ext cx="2269716" cy="46166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IE" sz="1200" b="1" dirty="0"/>
              <a:t>SCO was developed by beneficiaries</a:t>
            </a:r>
            <a:endParaRPr lang="en-GB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509406" y="3205103"/>
            <a:ext cx="2269716" cy="27699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IE" sz="1200" b="1" dirty="0"/>
              <a:t>Ineligible costs included</a:t>
            </a:r>
            <a:endParaRPr lang="en-GB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3885356" y="3275281"/>
            <a:ext cx="2269716" cy="27699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IE" sz="1200" b="1" dirty="0"/>
              <a:t>Small sample</a:t>
            </a:r>
            <a:endParaRPr lang="en-GB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2302284" y="5196392"/>
            <a:ext cx="2269716" cy="276999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IE" sz="1200" b="1" dirty="0"/>
              <a:t>Calculation errors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10273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Application of the SCO methodology</a:t>
            </a:r>
            <a:endParaRPr lang="en-GB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2078402" y="2061750"/>
          <a:ext cx="45720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77097" y="2546577"/>
            <a:ext cx="3171193" cy="74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lnSpc>
                <a:spcPct val="107000"/>
              </a:lnSpc>
            </a:pPr>
            <a:r>
              <a:rPr lang="en-IE" sz="1350" dirty="0">
                <a:cs typeface="Arial" panose="020B0604020202020204" pitchFamily="34" charset="0"/>
              </a:rPr>
              <a:t>Double funding (same category of costs in the basis and in the flat rate)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484336" y="2493798"/>
            <a:ext cx="2484276" cy="0"/>
          </a:xfrm>
          <a:prstGeom prst="line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5119503" y="3607604"/>
            <a:ext cx="3705730" cy="821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lnSpc>
                <a:spcPct val="107000"/>
              </a:lnSpc>
              <a:spcAft>
                <a:spcPts val="600"/>
              </a:spcAft>
            </a:pPr>
            <a:r>
              <a:rPr lang="en-IE" sz="1350" dirty="0"/>
              <a:t>SCO not clearly defined in the grant agreement</a:t>
            </a:r>
          </a:p>
          <a:p>
            <a:endParaRPr lang="en-GB" sz="1350" b="1" dirty="0"/>
          </a:p>
        </p:txBody>
      </p:sp>
      <p:cxnSp>
        <p:nvCxnSpPr>
          <p:cNvPr id="13" name="Straight Connector 12"/>
          <p:cNvCxnSpPr/>
          <p:nvPr/>
        </p:nvCxnSpPr>
        <p:spPr bwMode="auto">
          <a:xfrm flipH="1">
            <a:off x="4670690" y="3621264"/>
            <a:ext cx="3024336" cy="0"/>
          </a:xfrm>
          <a:prstGeom prst="line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847703" y="4837457"/>
            <a:ext cx="3171193" cy="821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lnSpc>
                <a:spcPct val="107000"/>
              </a:lnSpc>
              <a:spcAft>
                <a:spcPts val="600"/>
              </a:spcAft>
            </a:pPr>
            <a:r>
              <a:rPr lang="en-US" sz="1350" dirty="0"/>
              <a:t>Mandatory use of SCO not respected</a:t>
            </a:r>
            <a:endParaRPr 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350" dirty="0"/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1642704" y="4840880"/>
            <a:ext cx="2369976" cy="0"/>
          </a:xfrm>
          <a:prstGeom prst="line">
            <a:avLst/>
          </a:prstGeom>
          <a:noFill/>
          <a:ln w="19050" cap="flat" cmpd="sng" algn="ctr">
            <a:solidFill>
              <a:schemeClr val="accent5"/>
            </a:solidFill>
            <a:prstDash val="solid"/>
            <a:round/>
            <a:headEnd type="non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20" y="3355006"/>
            <a:ext cx="545185" cy="54518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825" y="2497309"/>
            <a:ext cx="557056" cy="55705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87" y="4188165"/>
            <a:ext cx="585275" cy="58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422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Some reminders …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7373" y="1980656"/>
            <a:ext cx="8188037" cy="349431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900"/>
              </a:spcAft>
            </a:pPr>
            <a:endParaRPr lang="en-GB" sz="100" dirty="0"/>
          </a:p>
        </p:txBody>
      </p:sp>
      <p:graphicFrame>
        <p:nvGraphicFramePr>
          <p:cNvPr id="11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9141625"/>
              </p:ext>
            </p:extLst>
          </p:nvPr>
        </p:nvGraphicFramePr>
        <p:xfrm>
          <a:off x="986245" y="1793694"/>
          <a:ext cx="7257210" cy="3668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loud Callout 5"/>
          <p:cNvSpPr/>
          <p:nvPr/>
        </p:nvSpPr>
        <p:spPr>
          <a:xfrm>
            <a:off x="4312436" y="3959991"/>
            <a:ext cx="3383763" cy="1701942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2"/>
                </a:solidFill>
              </a:rPr>
              <a:t>Cooperation is key!</a:t>
            </a:r>
          </a:p>
          <a:p>
            <a:pPr algn="ctr"/>
            <a:r>
              <a:rPr lang="en-US" sz="1600" b="1" dirty="0">
                <a:solidFill>
                  <a:schemeClr val="tx2"/>
                </a:solidFill>
              </a:rPr>
              <a:t>Less burdensome controls…but, controls still needed!</a:t>
            </a:r>
          </a:p>
        </p:txBody>
      </p:sp>
    </p:spTree>
    <p:extLst>
      <p:ext uri="{BB962C8B-B14F-4D97-AF65-F5344CB8AC3E}">
        <p14:creationId xmlns:p14="http://schemas.microsoft.com/office/powerpoint/2010/main" val="2361123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pPr>
              <a:spcAft>
                <a:spcPts val="0"/>
              </a:spcAft>
            </a:pPr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  <a:p>
            <a:r>
              <a:rPr lang="en-US" sz="700" dirty="0"/>
              <a:t>Slide </a:t>
            </a:r>
            <a:r>
              <a:rPr lang="en-US" sz="700" dirty="0">
                <a:solidFill>
                  <a:schemeClr val="accent6"/>
                </a:solidFill>
              </a:rPr>
              <a:t>2</a:t>
            </a:r>
            <a:r>
              <a:rPr lang="en-US" sz="700" dirty="0"/>
              <a:t>: </a:t>
            </a:r>
            <a:r>
              <a:rPr lang="en-IE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invoice: </a:t>
            </a:r>
            <a:r>
              <a:rPr lang="en-GB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by </a:t>
            </a:r>
            <a:r>
              <a:rPr lang="en-US" sz="700" dirty="0">
                <a:hlinkClick r:id="rId4"/>
              </a:rPr>
              <a:t>Behnam </a:t>
            </a:r>
            <a:r>
              <a:rPr lang="en-US" sz="700" dirty="0" err="1">
                <a:hlinkClick r:id="rId4"/>
              </a:rPr>
              <a:t>Norouzi</a:t>
            </a:r>
            <a:r>
              <a:rPr lang="en-US" sz="700" dirty="0">
                <a:hlinkClick r:id="rId4"/>
              </a:rPr>
              <a:t> (@behy_studio) | </a:t>
            </a:r>
            <a:r>
              <a:rPr lang="en-US" sz="700" dirty="0" err="1">
                <a:hlinkClick r:id="rId4"/>
              </a:rPr>
              <a:t>Unsplash</a:t>
            </a:r>
            <a:r>
              <a:rPr lang="en-US" sz="700" dirty="0">
                <a:hlinkClick r:id="rId4"/>
              </a:rPr>
              <a:t> Photo Community</a:t>
            </a:r>
            <a:r>
              <a:rPr lang="en-US" sz="700" dirty="0"/>
              <a:t> </a:t>
            </a:r>
            <a:r>
              <a:rPr lang="en-GB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</a:t>
            </a:r>
            <a:r>
              <a:rPr lang="en-GB" sz="7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Unsplash</a:t>
            </a:r>
            <a:r>
              <a:rPr lang="en-GB" sz="7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odd one out: </a:t>
            </a:r>
            <a:r>
              <a:rPr lang="en-GB" sz="700" dirty="0">
                <a:solidFill>
                  <a:srgbClr val="191B26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Image by </a:t>
            </a:r>
            <a:r>
              <a:rPr lang="en-GB" sz="700" u="sng" dirty="0" err="1">
                <a:solidFill>
                  <a:srgbClr val="191B26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khamkhor</a:t>
            </a:r>
            <a:r>
              <a:rPr lang="en-GB" sz="700" dirty="0">
                <a:solidFill>
                  <a:srgbClr val="191B26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from </a:t>
            </a:r>
            <a:r>
              <a:rPr lang="en-GB" sz="700" u="sng" dirty="0" err="1">
                <a:solidFill>
                  <a:srgbClr val="191B26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Pixabay</a:t>
            </a:r>
            <a:r>
              <a:rPr lang="en-GB" sz="700" u="sng" dirty="0">
                <a:solidFill>
                  <a:srgbClr val="191B26"/>
                </a:solidFill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fr-BE" sz="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sz="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788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endParaRPr lang="en-US" sz="2000" b="1" dirty="0">
              <a:solidFill>
                <a:schemeClr val="tx2"/>
              </a:solidFill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SCOs and FNLC in 2021-2027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Learnings from the 2014-2020 SCO audit findings</a:t>
            </a:r>
          </a:p>
          <a:p>
            <a:pPr algn="just">
              <a:lnSpc>
                <a:spcPct val="150000"/>
              </a:lnSpc>
            </a:pPr>
            <a:endParaRPr lang="en-US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endParaRPr lang="en-GB" dirty="0"/>
          </a:p>
        </p:txBody>
      </p:sp>
      <p:sp>
        <p:nvSpPr>
          <p:cNvPr id="5" name="Cloud Callout 4"/>
          <p:cNvSpPr/>
          <p:nvPr/>
        </p:nvSpPr>
        <p:spPr>
          <a:xfrm>
            <a:off x="5278958" y="3766577"/>
            <a:ext cx="3335784" cy="180243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350" dirty="0">
                <a:solidFill>
                  <a:schemeClr val="tx2"/>
                </a:solidFill>
              </a:rPr>
              <a:t>What’s in it for the auditors?</a:t>
            </a:r>
            <a:endParaRPr lang="en-US" sz="13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36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27473" y="461174"/>
            <a:ext cx="7886700" cy="782357"/>
          </a:xfrm>
        </p:spPr>
        <p:txBody>
          <a:bodyPr/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b="1" dirty="0"/>
              <a:t>What are SCOs and FNLC? </a:t>
            </a:r>
            <a:br>
              <a:rPr lang="en-GB" dirty="0"/>
            </a:br>
            <a:endParaRPr lang="en-GB" dirty="0"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DBC8860E-8109-F062-7119-D925AFDBAE4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/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CDE7182-84F0-3C8A-5592-4A19DA5EC8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3" r="21833"/>
          <a:stretch/>
        </p:blipFill>
        <p:spPr>
          <a:xfrm>
            <a:off x="4644628" y="2239795"/>
            <a:ext cx="1604002" cy="1604002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878F414-5ED8-9DC0-B08A-95945209292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r="20000"/>
          <a:stretch/>
        </p:blipFill>
        <p:spPr>
          <a:xfrm>
            <a:off x="2586747" y="2239795"/>
            <a:ext cx="1604002" cy="1604002"/>
          </a:xfrm>
        </p:spPr>
      </p:pic>
      <p:sp>
        <p:nvSpPr>
          <p:cNvPr id="23" name="Content Placeholder 2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GB" dirty="0"/>
              <a:t>A new approach as regards reimbursement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 dirty="0"/>
              <a:t>Focused on results, outputs, deliverables</a:t>
            </a:r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/>
              <a:t>Easy to use, less error prone</a:t>
            </a:r>
          </a:p>
        </p:txBody>
      </p:sp>
      <p:pic>
        <p:nvPicPr>
          <p:cNvPr id="15" name="Picture Placeholder 14" descr="A stack of binders with papers on top&#10;&#10;Description automatically generated">
            <a:extLst>
              <a:ext uri="{FF2B5EF4-FFF2-40B4-BE49-F238E27FC236}">
                <a16:creationId xmlns:a16="http://schemas.microsoft.com/office/drawing/2014/main" id="{FB12F91D-0DBA-9347-9C1D-FCC8DB2AE4E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1" r="24981"/>
          <a:stretch>
            <a:fillRect/>
          </a:stretch>
        </p:blipFill>
        <p:spPr>
          <a:xfrm>
            <a:off x="6811963" y="1843088"/>
            <a:ext cx="1604962" cy="2138362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AB536B1-3CA3-D63F-A8B8-07756D366493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/>
              <a:t>Less administrative burden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351642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33F46B-6D54-60DF-6C61-8ED239093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89E1EF-4717-2CE3-4424-7118681111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1. SCOs and FNLC in 2021-2027</a:t>
            </a:r>
            <a:br>
              <a:rPr lang="en-US" sz="4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IE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308F1A-A2B7-DB79-431C-305EB3040A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8917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989198"/>
              </p:ext>
            </p:extLst>
          </p:nvPr>
        </p:nvGraphicFramePr>
        <p:xfrm>
          <a:off x="605466" y="2570937"/>
          <a:ext cx="8235613" cy="3411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5023" y="970015"/>
            <a:ext cx="7886700" cy="482982"/>
          </a:xfrm>
        </p:spPr>
        <p:txBody>
          <a:bodyPr/>
          <a:lstStyle/>
          <a:p>
            <a:r>
              <a:rPr lang="en-US" sz="2700" b="1" dirty="0"/>
              <a:t>Article 94 –  SCOs  (EC – MS)</a:t>
            </a:r>
            <a:br>
              <a:rPr lang="en-US" sz="2700" b="1" dirty="0"/>
            </a:br>
            <a:r>
              <a:rPr lang="en-US" sz="2700" b="1" dirty="0"/>
              <a:t>“upper level” SCOs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988381915"/>
              </p:ext>
            </p:extLst>
          </p:nvPr>
        </p:nvGraphicFramePr>
        <p:xfrm>
          <a:off x="695518" y="1698489"/>
          <a:ext cx="8235613" cy="756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226850" y="3630399"/>
            <a:ext cx="3209889" cy="1988203"/>
            <a:chOff x="6951104" y="3294684"/>
            <a:chExt cx="4279852" cy="2265607"/>
          </a:xfrm>
        </p:grpSpPr>
        <p:grpSp>
          <p:nvGrpSpPr>
            <p:cNvPr id="12" name="Group 11"/>
            <p:cNvGrpSpPr/>
            <p:nvPr/>
          </p:nvGrpSpPr>
          <p:grpSpPr>
            <a:xfrm>
              <a:off x="6969577" y="3294684"/>
              <a:ext cx="4252142" cy="482535"/>
              <a:chOff x="511350" y="993778"/>
              <a:chExt cx="4252142" cy="482535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534162" y="993778"/>
                <a:ext cx="4229330" cy="482535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Rounded Rectangle 4"/>
              <p:cNvSpPr txBox="1"/>
              <p:nvPr/>
            </p:nvSpPr>
            <p:spPr>
              <a:xfrm>
                <a:off x="511350" y="1007911"/>
                <a:ext cx="4201064" cy="45426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8575" tIns="21431" rIns="28575" bIns="21431" numCol="1" spcCol="1270" anchor="ctr" anchorCtr="0">
                <a:noAutofit/>
              </a:bodyPr>
              <a:lstStyle/>
              <a:p>
                <a:pPr algn="ctr" defTabSz="50005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25" b="1" dirty="0"/>
                  <a:t>EC initiative 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7001626" y="3916112"/>
              <a:ext cx="4229330" cy="424980"/>
              <a:chOff x="534162" y="1550550"/>
              <a:chExt cx="4229330" cy="482535"/>
            </a:xfrm>
          </p:grpSpPr>
          <p:sp>
            <p:nvSpPr>
              <p:cNvPr id="20" name="Rounded Rectangle 19"/>
              <p:cNvSpPr/>
              <p:nvPr/>
            </p:nvSpPr>
            <p:spPr>
              <a:xfrm>
                <a:off x="534162" y="1550550"/>
                <a:ext cx="4229330" cy="482535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Rounded Rectangle 6"/>
              <p:cNvSpPr txBox="1"/>
              <p:nvPr/>
            </p:nvSpPr>
            <p:spPr>
              <a:xfrm>
                <a:off x="548295" y="1564683"/>
                <a:ext cx="4201064" cy="45426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8575" tIns="21431" rIns="28575" bIns="21431" numCol="1" spcCol="1270" anchor="ctr" anchorCtr="0">
                <a:noAutofit/>
              </a:bodyPr>
              <a:lstStyle/>
              <a:p>
                <a:pPr algn="ctr" defTabSz="50005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25" b="1" dirty="0"/>
                  <a:t>EC develops the method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992389" y="4472882"/>
              <a:ext cx="4229330" cy="482535"/>
              <a:chOff x="534162" y="2107321"/>
              <a:chExt cx="4229330" cy="482535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534162" y="2107321"/>
                <a:ext cx="4229330" cy="482535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" name="Rounded Rectangle 8"/>
              <p:cNvSpPr txBox="1"/>
              <p:nvPr/>
            </p:nvSpPr>
            <p:spPr>
              <a:xfrm>
                <a:off x="548295" y="2121455"/>
                <a:ext cx="4201064" cy="31589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8575" tIns="21431" rIns="28575" bIns="21431" numCol="1" spcCol="1270" anchor="ctr" anchorCtr="0">
                <a:noAutofit/>
              </a:bodyPr>
              <a:lstStyle/>
              <a:p>
                <a:pPr algn="ctr" defTabSz="50005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25" b="1" dirty="0"/>
                  <a:t>No specific template</a:t>
                </a: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6951104" y="5020416"/>
              <a:ext cx="4270615" cy="539875"/>
              <a:chOff x="492877" y="2664093"/>
              <a:chExt cx="4270615" cy="482535"/>
            </a:xfrm>
          </p:grpSpPr>
          <p:sp>
            <p:nvSpPr>
              <p:cNvPr id="16" name="Rounded Rectangle 15"/>
              <p:cNvSpPr/>
              <p:nvPr/>
            </p:nvSpPr>
            <p:spPr>
              <a:xfrm>
                <a:off x="534162" y="2664093"/>
                <a:ext cx="4229330" cy="482535"/>
              </a:xfrm>
              <a:prstGeom prst="roundRect">
                <a:avLst>
                  <a:gd name="adj" fmla="val 10000"/>
                </a:avLst>
              </a:prstGeom>
            </p:spPr>
            <p:style>
              <a:lnRef idx="2">
                <a:schemeClr val="l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dk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Rounded Rectangle 10"/>
              <p:cNvSpPr txBox="1"/>
              <p:nvPr/>
            </p:nvSpPr>
            <p:spPr>
              <a:xfrm>
                <a:off x="492877" y="2724407"/>
                <a:ext cx="4201064" cy="31490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8575" tIns="21431" rIns="28575" bIns="21431" numCol="1" spcCol="1270" anchor="ctr" anchorCtr="0">
                <a:noAutofit/>
              </a:bodyPr>
              <a:lstStyle/>
              <a:p>
                <a:pPr algn="ctr" defTabSz="50005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25" b="1" dirty="0"/>
                  <a:t>Delegated act adopted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8777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231746"/>
              </p:ext>
            </p:extLst>
          </p:nvPr>
        </p:nvGraphicFramePr>
        <p:xfrm>
          <a:off x="68581" y="1944734"/>
          <a:ext cx="8384714" cy="3791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83460" y="990802"/>
            <a:ext cx="7886700" cy="586768"/>
          </a:xfrm>
        </p:spPr>
        <p:txBody>
          <a:bodyPr/>
          <a:lstStyle/>
          <a:p>
            <a:r>
              <a:rPr lang="en-US" sz="2700" b="1" dirty="0"/>
              <a:t>Article 94 –  SCOs  (EC – MS)</a:t>
            </a:r>
            <a:br>
              <a:rPr lang="en-US" sz="2700" b="1" dirty="0"/>
            </a:br>
            <a:r>
              <a:rPr lang="en-US" sz="2700" b="1" dirty="0"/>
              <a:t>“upper level” SCOs</a:t>
            </a:r>
          </a:p>
        </p:txBody>
      </p:sp>
    </p:spTree>
    <p:extLst>
      <p:ext uri="{BB962C8B-B14F-4D97-AF65-F5344CB8AC3E}">
        <p14:creationId xmlns:p14="http://schemas.microsoft.com/office/powerpoint/2010/main" val="1025760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49673" y="568216"/>
            <a:ext cx="8284339" cy="808562"/>
          </a:xfrm>
        </p:spPr>
        <p:txBody>
          <a:bodyPr/>
          <a:lstStyle/>
          <a:p>
            <a:r>
              <a:rPr lang="en-US" sz="2700" b="1" dirty="0"/>
              <a:t>Article 53  SCOs – (MA – beneficiaries)</a:t>
            </a:r>
            <a:br>
              <a:rPr lang="en-US" sz="2700" b="1" dirty="0"/>
            </a:br>
            <a:r>
              <a:rPr lang="en-US" sz="2700" b="1" dirty="0"/>
              <a:t>(‘low-level’ SCOs)</a:t>
            </a:r>
            <a:endParaRPr lang="en-GB" sz="27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748824" y="2095991"/>
            <a:ext cx="7986092" cy="2666018"/>
            <a:chOff x="828963" y="1608437"/>
            <a:chExt cx="10648123" cy="3554691"/>
          </a:xfrm>
        </p:grpSpPr>
        <p:sp>
          <p:nvSpPr>
            <p:cNvPr id="13" name="Freeform 12"/>
            <p:cNvSpPr/>
            <p:nvPr/>
          </p:nvSpPr>
          <p:spPr>
            <a:xfrm>
              <a:off x="4662287" y="1634836"/>
              <a:ext cx="6814799" cy="831273"/>
            </a:xfrm>
            <a:custGeom>
              <a:avLst/>
              <a:gdLst>
                <a:gd name="connsiteX0" fmla="*/ 117799 w 706781"/>
                <a:gd name="connsiteY0" fmla="*/ 0 h 6814799"/>
                <a:gd name="connsiteX1" fmla="*/ 588982 w 706781"/>
                <a:gd name="connsiteY1" fmla="*/ 0 h 6814799"/>
                <a:gd name="connsiteX2" fmla="*/ 706781 w 706781"/>
                <a:gd name="connsiteY2" fmla="*/ 117799 h 6814799"/>
                <a:gd name="connsiteX3" fmla="*/ 706781 w 706781"/>
                <a:gd name="connsiteY3" fmla="*/ 6814799 h 6814799"/>
                <a:gd name="connsiteX4" fmla="*/ 706781 w 706781"/>
                <a:gd name="connsiteY4" fmla="*/ 6814799 h 6814799"/>
                <a:gd name="connsiteX5" fmla="*/ 0 w 706781"/>
                <a:gd name="connsiteY5" fmla="*/ 6814799 h 6814799"/>
                <a:gd name="connsiteX6" fmla="*/ 0 w 706781"/>
                <a:gd name="connsiteY6" fmla="*/ 6814799 h 6814799"/>
                <a:gd name="connsiteX7" fmla="*/ 0 w 706781"/>
                <a:gd name="connsiteY7" fmla="*/ 117799 h 6814799"/>
                <a:gd name="connsiteX8" fmla="*/ 117799 w 706781"/>
                <a:gd name="connsiteY8" fmla="*/ 0 h 681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781" h="6814799">
                  <a:moveTo>
                    <a:pt x="706781" y="1135824"/>
                  </a:moveTo>
                  <a:lnTo>
                    <a:pt x="706781" y="5678975"/>
                  </a:lnTo>
                  <a:cubicBezTo>
                    <a:pt x="706781" y="6306275"/>
                    <a:pt x="701311" y="6814794"/>
                    <a:pt x="694564" y="6814794"/>
                  </a:cubicBezTo>
                  <a:lnTo>
                    <a:pt x="0" y="6814794"/>
                  </a:lnTo>
                  <a:lnTo>
                    <a:pt x="0" y="68147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694564" y="5"/>
                  </a:lnTo>
                  <a:cubicBezTo>
                    <a:pt x="701311" y="5"/>
                    <a:pt x="706781" y="508524"/>
                    <a:pt x="706781" y="1135824"/>
                  </a:cubicBezTo>
                  <a:close/>
                </a:path>
              </a:pathLst>
            </a:custGeom>
            <a:solidFill>
              <a:srgbClr val="8EBED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en-US" sz="1350" dirty="0"/>
            </a:p>
            <a:p>
              <a:pPr lvl="1"/>
              <a:r>
                <a:rPr lang="en-US" sz="1650" b="1" dirty="0"/>
                <a:t>Forms &amp; methods </a:t>
              </a:r>
            </a:p>
            <a:p>
              <a:pPr lvl="1"/>
              <a:endParaRPr lang="en-US" sz="1350" dirty="0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28963" y="1608437"/>
              <a:ext cx="3833324" cy="883477"/>
            </a:xfrm>
            <a:custGeom>
              <a:avLst/>
              <a:gdLst>
                <a:gd name="connsiteX0" fmla="*/ 0 w 3833324"/>
                <a:gd name="connsiteY0" fmla="*/ 147249 h 883477"/>
                <a:gd name="connsiteX1" fmla="*/ 147249 w 3833324"/>
                <a:gd name="connsiteY1" fmla="*/ 0 h 883477"/>
                <a:gd name="connsiteX2" fmla="*/ 3686075 w 3833324"/>
                <a:gd name="connsiteY2" fmla="*/ 0 h 883477"/>
                <a:gd name="connsiteX3" fmla="*/ 3833324 w 3833324"/>
                <a:gd name="connsiteY3" fmla="*/ 147249 h 883477"/>
                <a:gd name="connsiteX4" fmla="*/ 3833324 w 3833324"/>
                <a:gd name="connsiteY4" fmla="*/ 736228 h 883477"/>
                <a:gd name="connsiteX5" fmla="*/ 3686075 w 3833324"/>
                <a:gd name="connsiteY5" fmla="*/ 883477 h 883477"/>
                <a:gd name="connsiteX6" fmla="*/ 147249 w 3833324"/>
                <a:gd name="connsiteY6" fmla="*/ 883477 h 883477"/>
                <a:gd name="connsiteX7" fmla="*/ 0 w 3833324"/>
                <a:gd name="connsiteY7" fmla="*/ 736228 h 883477"/>
                <a:gd name="connsiteX8" fmla="*/ 0 w 3833324"/>
                <a:gd name="connsiteY8" fmla="*/ 147249 h 88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24" h="883477">
                  <a:moveTo>
                    <a:pt x="0" y="147249"/>
                  </a:moveTo>
                  <a:cubicBezTo>
                    <a:pt x="0" y="65926"/>
                    <a:pt x="65926" y="0"/>
                    <a:pt x="147249" y="0"/>
                  </a:cubicBezTo>
                  <a:lnTo>
                    <a:pt x="3686075" y="0"/>
                  </a:lnTo>
                  <a:cubicBezTo>
                    <a:pt x="3767398" y="0"/>
                    <a:pt x="3833324" y="65926"/>
                    <a:pt x="3833324" y="147249"/>
                  </a:cubicBezTo>
                  <a:lnTo>
                    <a:pt x="3833324" y="736228"/>
                  </a:lnTo>
                  <a:cubicBezTo>
                    <a:pt x="3833324" y="817551"/>
                    <a:pt x="3767398" y="883477"/>
                    <a:pt x="3686075" y="883477"/>
                  </a:cubicBezTo>
                  <a:lnTo>
                    <a:pt x="147249" y="883477"/>
                  </a:lnTo>
                  <a:cubicBezTo>
                    <a:pt x="65926" y="883477"/>
                    <a:pt x="0" y="817551"/>
                    <a:pt x="0" y="736228"/>
                  </a:cubicBezTo>
                  <a:lnTo>
                    <a:pt x="0" y="147249"/>
                  </a:lnTo>
                  <a:close/>
                </a:path>
              </a:pathLst>
            </a:custGeom>
            <a:solidFill>
              <a:srgbClr val="8EBED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/>
                <a:t>Article 53 </a:t>
              </a:r>
              <a:endParaRPr lang="en-US" sz="1650" b="1" dirty="0">
                <a:solidFill>
                  <a:srgbClr val="FFC000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53051" y="2567710"/>
              <a:ext cx="6814799" cy="822035"/>
            </a:xfrm>
            <a:custGeom>
              <a:avLst/>
              <a:gdLst>
                <a:gd name="connsiteX0" fmla="*/ 117799 w 706781"/>
                <a:gd name="connsiteY0" fmla="*/ 0 h 6814799"/>
                <a:gd name="connsiteX1" fmla="*/ 588982 w 706781"/>
                <a:gd name="connsiteY1" fmla="*/ 0 h 6814799"/>
                <a:gd name="connsiteX2" fmla="*/ 706781 w 706781"/>
                <a:gd name="connsiteY2" fmla="*/ 117799 h 6814799"/>
                <a:gd name="connsiteX3" fmla="*/ 706781 w 706781"/>
                <a:gd name="connsiteY3" fmla="*/ 6814799 h 6814799"/>
                <a:gd name="connsiteX4" fmla="*/ 706781 w 706781"/>
                <a:gd name="connsiteY4" fmla="*/ 6814799 h 6814799"/>
                <a:gd name="connsiteX5" fmla="*/ 0 w 706781"/>
                <a:gd name="connsiteY5" fmla="*/ 6814799 h 6814799"/>
                <a:gd name="connsiteX6" fmla="*/ 0 w 706781"/>
                <a:gd name="connsiteY6" fmla="*/ 6814799 h 6814799"/>
                <a:gd name="connsiteX7" fmla="*/ 0 w 706781"/>
                <a:gd name="connsiteY7" fmla="*/ 117799 h 6814799"/>
                <a:gd name="connsiteX8" fmla="*/ 117799 w 706781"/>
                <a:gd name="connsiteY8" fmla="*/ 0 h 681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781" h="6814799">
                  <a:moveTo>
                    <a:pt x="706781" y="1135824"/>
                  </a:moveTo>
                  <a:lnTo>
                    <a:pt x="706781" y="5678975"/>
                  </a:lnTo>
                  <a:cubicBezTo>
                    <a:pt x="706781" y="6306275"/>
                    <a:pt x="701311" y="6814794"/>
                    <a:pt x="694564" y="6814794"/>
                  </a:cubicBezTo>
                  <a:lnTo>
                    <a:pt x="0" y="6814794"/>
                  </a:lnTo>
                  <a:lnTo>
                    <a:pt x="0" y="68147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694564" y="5"/>
                  </a:lnTo>
                  <a:cubicBezTo>
                    <a:pt x="701311" y="5"/>
                    <a:pt x="706781" y="508524"/>
                    <a:pt x="706781" y="1135824"/>
                  </a:cubicBezTo>
                  <a:close/>
                </a:path>
              </a:pathLst>
            </a:custGeom>
            <a:solidFill>
              <a:srgbClr val="00517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1650" b="1" dirty="0"/>
                <a:t>Indirect costs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828963" y="2536089"/>
              <a:ext cx="3833324" cy="883477"/>
            </a:xfrm>
            <a:custGeom>
              <a:avLst/>
              <a:gdLst>
                <a:gd name="connsiteX0" fmla="*/ 0 w 3833324"/>
                <a:gd name="connsiteY0" fmla="*/ 147249 h 883477"/>
                <a:gd name="connsiteX1" fmla="*/ 147249 w 3833324"/>
                <a:gd name="connsiteY1" fmla="*/ 0 h 883477"/>
                <a:gd name="connsiteX2" fmla="*/ 3686075 w 3833324"/>
                <a:gd name="connsiteY2" fmla="*/ 0 h 883477"/>
                <a:gd name="connsiteX3" fmla="*/ 3833324 w 3833324"/>
                <a:gd name="connsiteY3" fmla="*/ 147249 h 883477"/>
                <a:gd name="connsiteX4" fmla="*/ 3833324 w 3833324"/>
                <a:gd name="connsiteY4" fmla="*/ 736228 h 883477"/>
                <a:gd name="connsiteX5" fmla="*/ 3686075 w 3833324"/>
                <a:gd name="connsiteY5" fmla="*/ 883477 h 883477"/>
                <a:gd name="connsiteX6" fmla="*/ 147249 w 3833324"/>
                <a:gd name="connsiteY6" fmla="*/ 883477 h 883477"/>
                <a:gd name="connsiteX7" fmla="*/ 0 w 3833324"/>
                <a:gd name="connsiteY7" fmla="*/ 736228 h 883477"/>
                <a:gd name="connsiteX8" fmla="*/ 0 w 3833324"/>
                <a:gd name="connsiteY8" fmla="*/ 147249 h 88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24" h="883477">
                  <a:moveTo>
                    <a:pt x="0" y="147249"/>
                  </a:moveTo>
                  <a:cubicBezTo>
                    <a:pt x="0" y="65926"/>
                    <a:pt x="65926" y="0"/>
                    <a:pt x="147249" y="0"/>
                  </a:cubicBezTo>
                  <a:lnTo>
                    <a:pt x="3686075" y="0"/>
                  </a:lnTo>
                  <a:cubicBezTo>
                    <a:pt x="3767398" y="0"/>
                    <a:pt x="3833324" y="65926"/>
                    <a:pt x="3833324" y="147249"/>
                  </a:cubicBezTo>
                  <a:lnTo>
                    <a:pt x="3833324" y="736228"/>
                  </a:lnTo>
                  <a:cubicBezTo>
                    <a:pt x="3833324" y="817551"/>
                    <a:pt x="3767398" y="883477"/>
                    <a:pt x="3686075" y="883477"/>
                  </a:cubicBezTo>
                  <a:lnTo>
                    <a:pt x="147249" y="883477"/>
                  </a:lnTo>
                  <a:cubicBezTo>
                    <a:pt x="65926" y="883477"/>
                    <a:pt x="0" y="817551"/>
                    <a:pt x="0" y="736228"/>
                  </a:cubicBezTo>
                  <a:lnTo>
                    <a:pt x="0" y="147249"/>
                  </a:lnTo>
                  <a:close/>
                </a:path>
              </a:pathLst>
            </a:custGeom>
            <a:solidFill>
              <a:srgbClr val="00517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/>
                <a:t>Article 54 – “off the shelf” </a:t>
              </a:r>
              <a:endParaRPr lang="en-US" sz="1650" b="1" dirty="0">
                <a:solidFill>
                  <a:srgbClr val="FFC000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62287" y="3500582"/>
              <a:ext cx="6814799" cy="803563"/>
            </a:xfrm>
            <a:custGeom>
              <a:avLst/>
              <a:gdLst>
                <a:gd name="connsiteX0" fmla="*/ 117799 w 706781"/>
                <a:gd name="connsiteY0" fmla="*/ 0 h 6814799"/>
                <a:gd name="connsiteX1" fmla="*/ 588982 w 706781"/>
                <a:gd name="connsiteY1" fmla="*/ 0 h 6814799"/>
                <a:gd name="connsiteX2" fmla="*/ 706781 w 706781"/>
                <a:gd name="connsiteY2" fmla="*/ 117799 h 6814799"/>
                <a:gd name="connsiteX3" fmla="*/ 706781 w 706781"/>
                <a:gd name="connsiteY3" fmla="*/ 6814799 h 6814799"/>
                <a:gd name="connsiteX4" fmla="*/ 706781 w 706781"/>
                <a:gd name="connsiteY4" fmla="*/ 6814799 h 6814799"/>
                <a:gd name="connsiteX5" fmla="*/ 0 w 706781"/>
                <a:gd name="connsiteY5" fmla="*/ 6814799 h 6814799"/>
                <a:gd name="connsiteX6" fmla="*/ 0 w 706781"/>
                <a:gd name="connsiteY6" fmla="*/ 6814799 h 6814799"/>
                <a:gd name="connsiteX7" fmla="*/ 0 w 706781"/>
                <a:gd name="connsiteY7" fmla="*/ 117799 h 6814799"/>
                <a:gd name="connsiteX8" fmla="*/ 117799 w 706781"/>
                <a:gd name="connsiteY8" fmla="*/ 0 h 681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781" h="6814799">
                  <a:moveTo>
                    <a:pt x="706781" y="1135824"/>
                  </a:moveTo>
                  <a:lnTo>
                    <a:pt x="706781" y="5678975"/>
                  </a:lnTo>
                  <a:cubicBezTo>
                    <a:pt x="706781" y="6306275"/>
                    <a:pt x="701311" y="6814794"/>
                    <a:pt x="694564" y="6814794"/>
                  </a:cubicBezTo>
                  <a:lnTo>
                    <a:pt x="0" y="6814794"/>
                  </a:lnTo>
                  <a:lnTo>
                    <a:pt x="0" y="68147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694564" y="5"/>
                  </a:lnTo>
                  <a:cubicBezTo>
                    <a:pt x="701311" y="5"/>
                    <a:pt x="706781" y="508524"/>
                    <a:pt x="706781" y="1135824"/>
                  </a:cubicBezTo>
                  <a:close/>
                </a:path>
              </a:pathLst>
            </a:custGeom>
            <a:solidFill>
              <a:srgbClr val="8EBED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en-US" sz="1350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28963" y="3463740"/>
              <a:ext cx="3833324" cy="883477"/>
            </a:xfrm>
            <a:custGeom>
              <a:avLst/>
              <a:gdLst>
                <a:gd name="connsiteX0" fmla="*/ 0 w 3833324"/>
                <a:gd name="connsiteY0" fmla="*/ 147249 h 883477"/>
                <a:gd name="connsiteX1" fmla="*/ 147249 w 3833324"/>
                <a:gd name="connsiteY1" fmla="*/ 0 h 883477"/>
                <a:gd name="connsiteX2" fmla="*/ 3686075 w 3833324"/>
                <a:gd name="connsiteY2" fmla="*/ 0 h 883477"/>
                <a:gd name="connsiteX3" fmla="*/ 3833324 w 3833324"/>
                <a:gd name="connsiteY3" fmla="*/ 147249 h 883477"/>
                <a:gd name="connsiteX4" fmla="*/ 3833324 w 3833324"/>
                <a:gd name="connsiteY4" fmla="*/ 736228 h 883477"/>
                <a:gd name="connsiteX5" fmla="*/ 3686075 w 3833324"/>
                <a:gd name="connsiteY5" fmla="*/ 883477 h 883477"/>
                <a:gd name="connsiteX6" fmla="*/ 147249 w 3833324"/>
                <a:gd name="connsiteY6" fmla="*/ 883477 h 883477"/>
                <a:gd name="connsiteX7" fmla="*/ 0 w 3833324"/>
                <a:gd name="connsiteY7" fmla="*/ 736228 h 883477"/>
                <a:gd name="connsiteX8" fmla="*/ 0 w 3833324"/>
                <a:gd name="connsiteY8" fmla="*/ 147249 h 88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24" h="883477">
                  <a:moveTo>
                    <a:pt x="0" y="147249"/>
                  </a:moveTo>
                  <a:cubicBezTo>
                    <a:pt x="0" y="65926"/>
                    <a:pt x="65926" y="0"/>
                    <a:pt x="147249" y="0"/>
                  </a:cubicBezTo>
                  <a:lnTo>
                    <a:pt x="3686075" y="0"/>
                  </a:lnTo>
                  <a:cubicBezTo>
                    <a:pt x="3767398" y="0"/>
                    <a:pt x="3833324" y="65926"/>
                    <a:pt x="3833324" y="147249"/>
                  </a:cubicBezTo>
                  <a:lnTo>
                    <a:pt x="3833324" y="736228"/>
                  </a:lnTo>
                  <a:cubicBezTo>
                    <a:pt x="3833324" y="817551"/>
                    <a:pt x="3767398" y="883477"/>
                    <a:pt x="3686075" y="883477"/>
                  </a:cubicBezTo>
                  <a:lnTo>
                    <a:pt x="147249" y="883477"/>
                  </a:lnTo>
                  <a:cubicBezTo>
                    <a:pt x="65926" y="883477"/>
                    <a:pt x="0" y="817551"/>
                    <a:pt x="0" y="736228"/>
                  </a:cubicBezTo>
                  <a:lnTo>
                    <a:pt x="0" y="147249"/>
                  </a:lnTo>
                  <a:close/>
                </a:path>
              </a:pathLst>
            </a:custGeom>
            <a:solidFill>
              <a:srgbClr val="8EBED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/>
                <a:t>Article 55 – “off the shelf”</a:t>
              </a:r>
              <a:endParaRPr lang="en-US" sz="1650" b="1" dirty="0">
                <a:solidFill>
                  <a:srgbClr val="FFC000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53051" y="4405746"/>
              <a:ext cx="6814799" cy="734594"/>
            </a:xfrm>
            <a:custGeom>
              <a:avLst/>
              <a:gdLst>
                <a:gd name="connsiteX0" fmla="*/ 117799 w 706781"/>
                <a:gd name="connsiteY0" fmla="*/ 0 h 6814799"/>
                <a:gd name="connsiteX1" fmla="*/ 588982 w 706781"/>
                <a:gd name="connsiteY1" fmla="*/ 0 h 6814799"/>
                <a:gd name="connsiteX2" fmla="*/ 706781 w 706781"/>
                <a:gd name="connsiteY2" fmla="*/ 117799 h 6814799"/>
                <a:gd name="connsiteX3" fmla="*/ 706781 w 706781"/>
                <a:gd name="connsiteY3" fmla="*/ 6814799 h 6814799"/>
                <a:gd name="connsiteX4" fmla="*/ 706781 w 706781"/>
                <a:gd name="connsiteY4" fmla="*/ 6814799 h 6814799"/>
                <a:gd name="connsiteX5" fmla="*/ 0 w 706781"/>
                <a:gd name="connsiteY5" fmla="*/ 6814799 h 6814799"/>
                <a:gd name="connsiteX6" fmla="*/ 0 w 706781"/>
                <a:gd name="connsiteY6" fmla="*/ 6814799 h 6814799"/>
                <a:gd name="connsiteX7" fmla="*/ 0 w 706781"/>
                <a:gd name="connsiteY7" fmla="*/ 117799 h 6814799"/>
                <a:gd name="connsiteX8" fmla="*/ 117799 w 706781"/>
                <a:gd name="connsiteY8" fmla="*/ 0 h 681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6781" h="6814799">
                  <a:moveTo>
                    <a:pt x="706781" y="1135824"/>
                  </a:moveTo>
                  <a:lnTo>
                    <a:pt x="706781" y="5678975"/>
                  </a:lnTo>
                  <a:cubicBezTo>
                    <a:pt x="706781" y="6306275"/>
                    <a:pt x="701311" y="6814794"/>
                    <a:pt x="694564" y="6814794"/>
                  </a:cubicBezTo>
                  <a:lnTo>
                    <a:pt x="0" y="6814794"/>
                  </a:lnTo>
                  <a:lnTo>
                    <a:pt x="0" y="6814794"/>
                  </a:lnTo>
                  <a:lnTo>
                    <a:pt x="0" y="5"/>
                  </a:lnTo>
                  <a:lnTo>
                    <a:pt x="0" y="5"/>
                  </a:lnTo>
                  <a:lnTo>
                    <a:pt x="694564" y="5"/>
                  </a:lnTo>
                  <a:cubicBezTo>
                    <a:pt x="701311" y="5"/>
                    <a:pt x="706781" y="508524"/>
                    <a:pt x="706781" y="1135824"/>
                  </a:cubicBezTo>
                  <a:close/>
                </a:path>
              </a:pathLst>
            </a:custGeom>
            <a:solidFill>
              <a:srgbClr val="00517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r>
                <a:rPr lang="en-US" sz="1650" b="1" dirty="0"/>
                <a:t>Remaining costs of an operation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8963" y="4391392"/>
              <a:ext cx="3833324" cy="771736"/>
            </a:xfrm>
            <a:custGeom>
              <a:avLst/>
              <a:gdLst>
                <a:gd name="connsiteX0" fmla="*/ 0 w 3833324"/>
                <a:gd name="connsiteY0" fmla="*/ 147249 h 883477"/>
                <a:gd name="connsiteX1" fmla="*/ 147249 w 3833324"/>
                <a:gd name="connsiteY1" fmla="*/ 0 h 883477"/>
                <a:gd name="connsiteX2" fmla="*/ 3686075 w 3833324"/>
                <a:gd name="connsiteY2" fmla="*/ 0 h 883477"/>
                <a:gd name="connsiteX3" fmla="*/ 3833324 w 3833324"/>
                <a:gd name="connsiteY3" fmla="*/ 147249 h 883477"/>
                <a:gd name="connsiteX4" fmla="*/ 3833324 w 3833324"/>
                <a:gd name="connsiteY4" fmla="*/ 736228 h 883477"/>
                <a:gd name="connsiteX5" fmla="*/ 3686075 w 3833324"/>
                <a:gd name="connsiteY5" fmla="*/ 883477 h 883477"/>
                <a:gd name="connsiteX6" fmla="*/ 147249 w 3833324"/>
                <a:gd name="connsiteY6" fmla="*/ 883477 h 883477"/>
                <a:gd name="connsiteX7" fmla="*/ 0 w 3833324"/>
                <a:gd name="connsiteY7" fmla="*/ 736228 h 883477"/>
                <a:gd name="connsiteX8" fmla="*/ 0 w 3833324"/>
                <a:gd name="connsiteY8" fmla="*/ 147249 h 88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33324" h="883477">
                  <a:moveTo>
                    <a:pt x="0" y="147249"/>
                  </a:moveTo>
                  <a:cubicBezTo>
                    <a:pt x="0" y="65926"/>
                    <a:pt x="65926" y="0"/>
                    <a:pt x="147249" y="0"/>
                  </a:cubicBezTo>
                  <a:lnTo>
                    <a:pt x="3686075" y="0"/>
                  </a:lnTo>
                  <a:cubicBezTo>
                    <a:pt x="3767398" y="0"/>
                    <a:pt x="3833324" y="65926"/>
                    <a:pt x="3833324" y="147249"/>
                  </a:cubicBezTo>
                  <a:lnTo>
                    <a:pt x="3833324" y="736228"/>
                  </a:lnTo>
                  <a:cubicBezTo>
                    <a:pt x="3833324" y="817551"/>
                    <a:pt x="3767398" y="883477"/>
                    <a:pt x="3686075" y="883477"/>
                  </a:cubicBezTo>
                  <a:lnTo>
                    <a:pt x="147249" y="883477"/>
                  </a:lnTo>
                  <a:cubicBezTo>
                    <a:pt x="65926" y="883477"/>
                    <a:pt x="0" y="817551"/>
                    <a:pt x="0" y="736228"/>
                  </a:cubicBezTo>
                  <a:lnTo>
                    <a:pt x="0" y="147249"/>
                  </a:lnTo>
                  <a:close/>
                </a:path>
              </a:pathLst>
            </a:custGeom>
            <a:solidFill>
              <a:srgbClr val="00517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50" b="1" dirty="0"/>
                <a:t>Article  56  - “off the shelf”</a:t>
              </a:r>
              <a:endParaRPr lang="en-US" sz="165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4159297" y="3669217"/>
            <a:ext cx="1265090" cy="3462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50" b="1" dirty="0">
                <a:solidFill>
                  <a:schemeClr val="bg1"/>
                </a:solidFill>
              </a:rPr>
              <a:t>Staff costs</a:t>
            </a:r>
          </a:p>
        </p:txBody>
      </p:sp>
      <p:sp>
        <p:nvSpPr>
          <p:cNvPr id="2" name="Cloud Callout 4">
            <a:extLst>
              <a:ext uri="{FF2B5EF4-FFF2-40B4-BE49-F238E27FC236}">
                <a16:creationId xmlns:a16="http://schemas.microsoft.com/office/drawing/2014/main" id="{58E80676-5314-39E2-129B-B46D5FB98B8D}"/>
              </a:ext>
            </a:extLst>
          </p:cNvPr>
          <p:cNvSpPr/>
          <p:nvPr/>
        </p:nvSpPr>
        <p:spPr>
          <a:xfrm>
            <a:off x="2904108" y="4785475"/>
            <a:ext cx="3335784" cy="180243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350" dirty="0">
                <a:solidFill>
                  <a:schemeClr val="tx2"/>
                </a:solidFill>
              </a:rPr>
              <a:t>More than 600 methodologies identified so far in the programmes </a:t>
            </a:r>
            <a:endParaRPr lang="en-US" sz="13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7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2857528"/>
              </p:ext>
            </p:extLst>
          </p:nvPr>
        </p:nvGraphicFramePr>
        <p:xfrm>
          <a:off x="68580" y="1944734"/>
          <a:ext cx="8857705" cy="3791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83460" y="990802"/>
            <a:ext cx="7886700" cy="586768"/>
          </a:xfrm>
        </p:spPr>
        <p:txBody>
          <a:bodyPr/>
          <a:lstStyle/>
          <a:p>
            <a:r>
              <a:rPr lang="en-US" sz="2700" b="1" dirty="0"/>
              <a:t>Article 95 –  FNLC</a:t>
            </a:r>
          </a:p>
        </p:txBody>
      </p:sp>
    </p:spTree>
    <p:extLst>
      <p:ext uri="{BB962C8B-B14F-4D97-AF65-F5344CB8AC3E}">
        <p14:creationId xmlns:p14="http://schemas.microsoft.com/office/powerpoint/2010/main" val="3289170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Auditor’s role in SCO/FNLC </a:t>
            </a: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883694" y="2201764"/>
            <a:ext cx="7626119" cy="2117035"/>
            <a:chOff x="908476" y="2467589"/>
            <a:chExt cx="7118671" cy="2533515"/>
          </a:xfrm>
        </p:grpSpPr>
        <p:sp>
          <p:nvSpPr>
            <p:cNvPr id="41" name="Rectangle 40"/>
            <p:cNvSpPr/>
            <p:nvPr/>
          </p:nvSpPr>
          <p:spPr>
            <a:xfrm>
              <a:off x="908476" y="3776341"/>
              <a:ext cx="1332326" cy="1215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Ex-ante assessment for article 94.2 SCOs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355277" y="3797267"/>
              <a:ext cx="1800201" cy="9392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(recommended) Ex-ante assessment for article 95 FNLC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221347" y="3825177"/>
              <a:ext cx="1800201" cy="662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(early) system audits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275556" y="3717385"/>
              <a:ext cx="1751591" cy="1215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500" dirty="0">
                  <a:latin typeface="Arial" panose="020B0604020202020204" pitchFamily="34" charset="0"/>
                  <a:cs typeface="Arial" panose="020B0604020202020204" pitchFamily="34" charset="0"/>
                </a:rPr>
                <a:t>Audits of operations minding the restrictions in articles 94 and 95</a:t>
              </a:r>
            </a:p>
          </p:txBody>
        </p:sp>
        <p:cxnSp>
          <p:nvCxnSpPr>
            <p:cNvPr id="46" name="Straight Connector 45"/>
            <p:cNvCxnSpPr/>
            <p:nvPr/>
          </p:nvCxnSpPr>
          <p:spPr bwMode="auto">
            <a:xfrm>
              <a:off x="2289408" y="3539492"/>
              <a:ext cx="0" cy="1368153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Straight Connector 46"/>
            <p:cNvCxnSpPr/>
            <p:nvPr/>
          </p:nvCxnSpPr>
          <p:spPr bwMode="auto">
            <a:xfrm>
              <a:off x="4155479" y="3564704"/>
              <a:ext cx="0" cy="1368153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Straight Connector 47"/>
            <p:cNvCxnSpPr/>
            <p:nvPr/>
          </p:nvCxnSpPr>
          <p:spPr bwMode="auto">
            <a:xfrm>
              <a:off x="6161079" y="3632952"/>
              <a:ext cx="0" cy="1368152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9636" y="2570513"/>
              <a:ext cx="810862" cy="81086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228" y="2515393"/>
              <a:ext cx="870358" cy="87035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1506" y="2467589"/>
              <a:ext cx="848724" cy="84872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6480" y="2515393"/>
              <a:ext cx="929044" cy="929044"/>
            </a:xfrm>
            <a:prstGeom prst="rect">
              <a:avLst/>
            </a:prstGeom>
          </p:spPr>
        </p:pic>
      </p:grpSp>
      <p:sp>
        <p:nvSpPr>
          <p:cNvPr id="16" name="Title 1"/>
          <p:cNvSpPr txBox="1">
            <a:spLocks/>
          </p:cNvSpPr>
          <p:nvPr/>
        </p:nvSpPr>
        <p:spPr>
          <a:xfrm>
            <a:off x="728042" y="4656236"/>
            <a:ext cx="7964265" cy="1396683"/>
          </a:xfrm>
          <a:prstGeom prst="rect">
            <a:avLst/>
          </a:prstGeom>
        </p:spPr>
        <p:txBody>
          <a:bodyPr vert="horz" lIns="68580" tIns="34290" rIns="6858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86257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purl.org/dc/dcmitype/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elements/1.1/"/>
    <ds:schemaRef ds:uri="dde93f67-7286-476d-8608-94bf7414439d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infopath/2007/PartnerControls"/>
    <ds:schemaRef ds:uri="05f829ce-f5fd-4042-be85-53a50257cf0b"/>
  </ds:schemaRefs>
</ds:datastoreItem>
</file>

<file path=customXml/itemProps3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2401</TotalTime>
  <Words>748</Words>
  <Application>Microsoft Office PowerPoint</Application>
  <PresentationFormat>On-screen Show (4:3)</PresentationFormat>
  <Paragraphs>135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</vt:lpstr>
      <vt:lpstr>Arial (Body)</vt:lpstr>
      <vt:lpstr>Calibri</vt:lpstr>
      <vt:lpstr>Calibri Light</vt:lpstr>
      <vt:lpstr>Open Sans</vt:lpstr>
      <vt:lpstr>Times New Roman</vt:lpstr>
      <vt:lpstr>Office Theme</vt:lpstr>
      <vt:lpstr>Custom Design</vt:lpstr>
      <vt:lpstr>Simplified cost options and Financing not linked to cost.   Looking beyond legality and regularity</vt:lpstr>
      <vt:lpstr>Outline</vt:lpstr>
      <vt:lpstr>   What are SCOs and FNLC?  </vt:lpstr>
      <vt:lpstr>1. SCOs and FNLC in 2021-2027 </vt:lpstr>
      <vt:lpstr>Article 94 –  SCOs  (EC – MS) “upper level” SCOs</vt:lpstr>
      <vt:lpstr>Article 94 –  SCOs  (EC – MS) “upper level” SCOs</vt:lpstr>
      <vt:lpstr>Article 53  SCOs – (MA – beneficiaries) (‘low-level’ SCOs)</vt:lpstr>
      <vt:lpstr>Article 95 –  FNLC</vt:lpstr>
      <vt:lpstr>Auditor’s role in SCO/FNLC </vt:lpstr>
      <vt:lpstr>How did it go so far in 2021-2027?</vt:lpstr>
      <vt:lpstr>2. Learnings from 2014-2020</vt:lpstr>
      <vt:lpstr>SCO findings: reported by the audit authorities</vt:lpstr>
      <vt:lpstr>Methodology not correctly established</vt:lpstr>
      <vt:lpstr>Application of the SCO methodology</vt:lpstr>
      <vt:lpstr>Some reminders …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BUZOI Marcela (REGIO+EMPL-DAC)</cp:lastModifiedBy>
  <cp:revision>142</cp:revision>
  <cp:lastPrinted>2023-09-19T11:46:15Z</cp:lastPrinted>
  <dcterms:created xsi:type="dcterms:W3CDTF">2019-08-09T12:06:42Z</dcterms:created>
  <dcterms:modified xsi:type="dcterms:W3CDTF">2023-09-25T21:17:03Z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</Properties>
</file>