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5"/>
  </p:notesMasterIdLst>
  <p:sldIdLst>
    <p:sldId id="256" r:id="rId5"/>
    <p:sldId id="466" r:id="rId6"/>
    <p:sldId id="3845" r:id="rId7"/>
    <p:sldId id="3841" r:id="rId8"/>
    <p:sldId id="3842" r:id="rId9"/>
    <p:sldId id="3844" r:id="rId10"/>
    <p:sldId id="3843" r:id="rId11"/>
    <p:sldId id="257" r:id="rId12"/>
    <p:sldId id="268" r:id="rId13"/>
    <p:sldId id="264" r:id="rId14"/>
  </p:sldIdLst>
  <p:sldSz cx="12192000" cy="6858000"/>
  <p:notesSz cx="6858000" cy="9144000"/>
  <p:defaultTextStyle>
    <a:defPPr>
      <a:defRPr lang="en-US"/>
    </a:defPPr>
    <a:lvl1pPr algn="l" defTabSz="93821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68313" indent="-11113" algn="l" defTabSz="93821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38213" indent="-23813" algn="l" defTabSz="93821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408113" indent="-36513" algn="l" defTabSz="93821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78013" indent="-49213" algn="l" defTabSz="93821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D8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0" autoAdjust="0"/>
    <p:restoredTop sz="81356" autoAdjust="0"/>
  </p:normalViewPr>
  <p:slideViewPr>
    <p:cSldViewPr snapToGrid="0" snapToObjects="1">
      <p:cViewPr varScale="1">
        <p:scale>
          <a:sx n="54" d="100"/>
          <a:sy n="54" d="100"/>
        </p:scale>
        <p:origin x="1032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4"/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EAD-430A-97BE-DA37F88AE54D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EAD-430A-97BE-DA37F88AE54D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EAD-430A-97BE-DA37F88AE54D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EAD-430A-97BE-DA37F88AE54D}"/>
              </c:ext>
            </c:extLst>
          </c:dPt>
          <c:dPt>
            <c:idx val="4"/>
            <c:bubble3D val="0"/>
            <c:explosion val="17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EAD-430A-97BE-DA37F88AE54D}"/>
              </c:ext>
            </c:extLst>
          </c:dPt>
          <c:dLbls>
            <c:dLbl>
              <c:idx val="0"/>
              <c:layout>
                <c:manualLayout>
                  <c:x val="-0.12014109237336414"/>
                  <c:y val="-4.1066826873913609E-2"/>
                </c:manualLayout>
              </c:layout>
              <c:tx>
                <c:rich>
                  <a:bodyPr rot="0" spcFirstLastPara="1" vertOverflow="ellipsis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71A4099-8C93-4614-B3C9-AFB698744D26}" type="CATEGORYNAME">
                      <a:rPr lang="en-US"/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[CATEGORY NAME]</a:t>
                    </a:fld>
                    <a:r>
                      <a:rPr lang="en-US" baseline="0"/>
                      <a:t>; </a:t>
                    </a:r>
                    <a:fld id="{CEA43F81-7FBE-4EDA-8AD4-F86B51B0DA3D}" type="VALUE">
                      <a:rPr lang="en-US" baseline="0"/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[VALUE]</a:t>
                    </a:fld>
                    <a:endParaRPr lang="en-US" baseline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EAD-430A-97BE-DA37F88AE54D}"/>
                </c:ext>
              </c:extLst>
            </c:dLbl>
            <c:dLbl>
              <c:idx val="1"/>
              <c:tx>
                <c:rich>
                  <a:bodyPr rot="0" spcFirstLastPara="1" vertOverflow="ellipsis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485020D-2400-48B2-ABBD-AE6DC337CF52}" type="CATEGORYNAME">
                      <a:rPr lang="en-US"/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[CATEGORY NAME]</a:t>
                    </a:fld>
                    <a:r>
                      <a:rPr lang="en-US" baseline="0"/>
                      <a:t>; </a:t>
                    </a:r>
                    <a:fld id="{BA165959-9FFF-4518-84D0-DF6A63B971CD}" type="VALUE">
                      <a:rPr lang="en-US" baseline="0"/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[VALUE]</a:t>
                    </a:fld>
                    <a:r>
                      <a:rPr lang="en-US" baseline="0"/>
                      <a:t>; 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9EAD-430A-97BE-DA37F88AE54D}"/>
                </c:ext>
              </c:extLst>
            </c:dLbl>
            <c:dLbl>
              <c:idx val="2"/>
              <c:tx>
                <c:rich>
                  <a:bodyPr rot="0" spcFirstLastPara="1" vertOverflow="ellipsis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66B45FC-DDF5-4CA8-92BE-F7C49F2EA6FD}" type="CATEGORYNAME">
                      <a:rPr lang="en-US"/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[CATEGORY NAME]</a:t>
                    </a:fld>
                    <a:r>
                      <a:rPr lang="en-US" baseline="0"/>
                      <a:t>; </a:t>
                    </a:r>
                    <a:fld id="{6B3889D7-0182-4FC7-A883-906C84907A1E}" type="VALUE">
                      <a:rPr lang="en-US" baseline="0"/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[VALUE]</a:t>
                    </a:fld>
                    <a:r>
                      <a:rPr lang="en-US" baseline="0"/>
                      <a:t>; 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9EAD-430A-97BE-DA37F88AE54D}"/>
                </c:ext>
              </c:extLst>
            </c:dLbl>
            <c:dLbl>
              <c:idx val="3"/>
              <c:tx>
                <c:rich>
                  <a:bodyPr rot="0" spcFirstLastPara="1" vertOverflow="ellipsis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EC2EB2B-DD6D-42A9-8615-415BA152F6CD}" type="CATEGORYNAME">
                      <a:rPr lang="en-US"/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[CATEGORY NAME]</a:t>
                    </a:fld>
                    <a:r>
                      <a:rPr lang="en-US" baseline="0"/>
                      <a:t>; </a:t>
                    </a:r>
                    <a:fld id="{BF20C041-9A3F-4D57-A28D-AEC3956ABCD4}" type="VALUE">
                      <a:rPr lang="en-US" baseline="0"/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[VALUE]</a:t>
                    </a:fld>
                    <a:r>
                      <a:rPr lang="en-US" baseline="0"/>
                      <a:t>; 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9EAD-430A-97BE-DA37F88AE54D}"/>
                </c:ext>
              </c:extLst>
            </c:dLbl>
            <c:dLbl>
              <c:idx val="4"/>
              <c:tx>
                <c:rich>
                  <a:bodyPr rot="0" spcFirstLastPara="1" vertOverflow="ellipsis" vert="horz" wrap="none" lIns="38100" tIns="19050" rIns="38100" bIns="19050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170DD82F-D7C9-4BB1-BF11-955B0D55E3FA}" type="CATEGORYNAME">
                      <a:rPr lang="en-US" b="1"/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[CATEGORY NAME]</a:t>
                    </a:fld>
                    <a:r>
                      <a:rPr lang="en-US" baseline="0" dirty="0"/>
                      <a:t>; </a:t>
                    </a:r>
                    <a:fld id="{09DA6B5A-BAC4-4957-8C5F-4B5FC76C59E2}" type="VALUE">
                      <a:rPr lang="en-US" baseline="0"/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[VALUE]</a:t>
                    </a:fld>
                    <a:r>
                      <a:rPr lang="en-US" baseline="0" dirty="0"/>
                      <a:t>; 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9EAD-430A-97BE-DA37F88AE5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Sheet1!$G$20:$G$24</c:f>
              <c:strCache>
                <c:ptCount val="5"/>
                <c:pt idx="0">
                  <c:v>RRF</c:v>
                </c:pt>
                <c:pt idx="1">
                  <c:v>ESIF 14-20</c:v>
                </c:pt>
                <c:pt idx="2">
                  <c:v>KP 21-27</c:v>
                </c:pt>
                <c:pt idx="3">
                  <c:v>SB</c:v>
                </c:pt>
                <c:pt idx="4">
                  <c:v>FNLC</c:v>
                </c:pt>
              </c:strCache>
            </c:strRef>
          </c:cat>
          <c:val>
            <c:numRef>
              <c:f>Sheet1!$H$20:$H$24</c:f>
              <c:numCache>
                <c:formatCode>#\ ##0.0\ "€"</c:formatCode>
                <c:ptCount val="5"/>
                <c:pt idx="0">
                  <c:v>31.2</c:v>
                </c:pt>
                <c:pt idx="1">
                  <c:v>4.0999999999999996</c:v>
                </c:pt>
                <c:pt idx="2">
                  <c:v>7.4</c:v>
                </c:pt>
                <c:pt idx="3">
                  <c:v>6.1</c:v>
                </c:pt>
                <c:pt idx="4">
                  <c:v>1.9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EAD-430A-97BE-DA37F88AE54D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coloredoutline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C0B14E-AEA6-48D3-A387-ED4A3A3BF840}" type="doc">
      <dgm:prSet loTypeId="urn:microsoft.com/office/officeart/2009/3/layout/StepUpProcess" loCatId="process" qsTypeId="urn:microsoft.com/office/officeart/2005/8/quickstyle/simple1" qsCatId="simple" csTypeId="urn:microsoft.com/office/officeart/2018/5/colors/Iconchunking_coloredoutline_colorful1" csCatId="colorful" phldr="1"/>
      <dgm:spPr/>
      <dgm:t>
        <a:bodyPr/>
        <a:lstStyle/>
        <a:p>
          <a:endParaRPr lang="en-US"/>
        </a:p>
      </dgm:t>
    </dgm:pt>
    <dgm:pt modelId="{AACEAFD5-63CF-4AFC-B46F-BE086C5D447C}">
      <dgm:prSet phldrT="[Text]" custT="1"/>
      <dgm:spPr/>
      <dgm:t>
        <a:bodyPr/>
        <a:lstStyle/>
        <a:p>
          <a:pPr algn="just">
            <a:buNone/>
          </a:pPr>
          <a:r>
            <a:rPr lang="en-US" sz="1300" b="1" kern="1200" dirty="0">
              <a:latin typeface="Avenir Next LT Pro"/>
              <a:ea typeface="+mn-ea"/>
              <a:cs typeface="+mn-cs"/>
            </a:rPr>
            <a:t>Obligatory use of SCOs</a:t>
          </a:r>
          <a:endParaRPr lang="lv-LV" sz="1300" b="1" kern="1200" dirty="0">
            <a:latin typeface="Avenir Next LT Pro"/>
            <a:ea typeface="+mn-ea"/>
            <a:cs typeface="+mn-cs"/>
          </a:endParaRPr>
        </a:p>
        <a:p>
          <a:pPr algn="just">
            <a:buNone/>
          </a:pPr>
          <a:r>
            <a:rPr lang="lv-LV" sz="1400" b="1" i="0" u="none" kern="1200" dirty="0">
              <a:latin typeface="Avenir Next LT Pro"/>
              <a:ea typeface="+mn-ea"/>
              <a:cs typeface="+mn-cs"/>
            </a:rPr>
            <a:t>- </a:t>
          </a:r>
          <a:r>
            <a:rPr lang="en-US" sz="1400" b="0" i="0" u="none" dirty="0"/>
            <a:t>whether </a:t>
          </a:r>
          <a:r>
            <a:rPr lang="en-US" sz="1400" b="0" i="0" u="sng" dirty="0"/>
            <a:t>all</a:t>
          </a:r>
          <a:r>
            <a:rPr lang="en-US" sz="1400" b="0" i="0" u="none" dirty="0"/>
            <a:t>/part of expenditure will </a:t>
          </a:r>
          <a:r>
            <a:rPr lang="lv-LV" sz="1400" b="0" i="0" u="none" dirty="0"/>
            <a:t>b</a:t>
          </a:r>
          <a:r>
            <a:rPr lang="en-US" sz="1400" b="0" i="0" u="none" dirty="0"/>
            <a:t>e covered</a:t>
          </a:r>
          <a:endParaRPr lang="en-US" sz="1400" kern="1200" dirty="0">
            <a:latin typeface="Avenir Next LT Pro"/>
            <a:ea typeface="+mn-ea"/>
            <a:cs typeface="+mn-cs"/>
          </a:endParaRPr>
        </a:p>
      </dgm:t>
    </dgm:pt>
    <dgm:pt modelId="{7A0BD8EC-BB4A-4912-A54E-6F39B681264E}" type="parTrans" cxnId="{AE101ABC-7EA3-4444-A576-8AB15A371C84}">
      <dgm:prSet/>
      <dgm:spPr/>
      <dgm:t>
        <a:bodyPr/>
        <a:lstStyle/>
        <a:p>
          <a:endParaRPr lang="en-US"/>
        </a:p>
      </dgm:t>
    </dgm:pt>
    <dgm:pt modelId="{7A8D4B4D-06E9-4958-810D-A6226B6AC588}" type="sibTrans" cxnId="{AE101ABC-7EA3-4444-A576-8AB15A371C84}">
      <dgm:prSet/>
      <dgm:spPr/>
      <dgm:t>
        <a:bodyPr/>
        <a:lstStyle/>
        <a:p>
          <a:endParaRPr lang="en-US"/>
        </a:p>
      </dgm:t>
    </dgm:pt>
    <dgm:pt modelId="{D07AD3FD-84FF-467E-9693-752776549C61}">
      <dgm:prSet phldrT="[Text]" custT="1"/>
      <dgm:spPr/>
      <dgm:t>
        <a:bodyPr/>
        <a:lstStyle/>
        <a:p>
          <a:pPr algn="just"/>
          <a:r>
            <a:rPr lang="en-US" sz="1300" b="1" kern="1200" dirty="0">
              <a:latin typeface="Avenir Next LT Pro"/>
              <a:ea typeface="+mn-ea"/>
              <a:cs typeface="+mn-cs"/>
            </a:rPr>
            <a:t>Assessment of the SCO methodology</a:t>
          </a:r>
        </a:p>
        <a:p>
          <a:pPr algn="just"/>
          <a:r>
            <a:rPr lang="en-US" sz="1400" b="1" kern="1200" dirty="0"/>
            <a:t>- </a:t>
          </a:r>
          <a:r>
            <a:rPr lang="en-US" sz="1400" kern="1200" dirty="0"/>
            <a:t> Assessment whether it was established using an appropriate method =&gt; </a:t>
          </a:r>
          <a:r>
            <a:rPr lang="en-US" sz="1400" u="sng" kern="1200" dirty="0"/>
            <a:t>market research</a:t>
          </a:r>
          <a:r>
            <a:rPr lang="lv-LV" sz="1400" u="sng" kern="1200" dirty="0"/>
            <a:t> </a:t>
          </a:r>
          <a:r>
            <a:rPr lang="en-US" sz="1400" u="none" kern="1200" noProof="0" dirty="0"/>
            <a:t>(response rate 45%)</a:t>
          </a:r>
        </a:p>
        <a:p>
          <a:pPr algn="just"/>
          <a:r>
            <a:rPr lang="en-US" sz="1400" b="1" kern="1200" dirty="0"/>
            <a:t>-</a:t>
          </a:r>
          <a:r>
            <a:rPr lang="en-US" sz="1400" kern="1200" dirty="0"/>
            <a:t> Checking whether data is reliable, eligible and relevant =&gt; </a:t>
          </a:r>
          <a:r>
            <a:rPr lang="en-US" sz="1400" u="sng" kern="1200" dirty="0"/>
            <a:t>national eligibility rules and technical specifications </a:t>
          </a:r>
          <a:r>
            <a:rPr lang="en-US" sz="1400" kern="1200" dirty="0"/>
            <a:t>(consulting construction experts)</a:t>
          </a:r>
        </a:p>
        <a:p>
          <a:pPr algn="just"/>
          <a:r>
            <a:rPr lang="en-US" sz="1400" b="1" kern="1200" dirty="0"/>
            <a:t>-</a:t>
          </a:r>
          <a:r>
            <a:rPr lang="en-US" sz="1400" kern="1200" dirty="0"/>
            <a:t> Verification whether amounts set are in line with the assumptions made and the data =&gt;</a:t>
          </a:r>
          <a:r>
            <a:rPr lang="en-US" sz="1400" kern="1200" noProof="0" dirty="0"/>
            <a:t> </a:t>
          </a:r>
          <a:r>
            <a:rPr lang="en-US" sz="1400" u="sng" kern="1200" noProof="0" dirty="0"/>
            <a:t>data quality check and recalculation </a:t>
          </a:r>
          <a:r>
            <a:rPr lang="en-US" sz="1400" kern="1200" noProof="0" dirty="0"/>
            <a:t>(consulting </a:t>
          </a:r>
          <a:r>
            <a:rPr lang="en-US" sz="1400" kern="1200" dirty="0"/>
            <a:t>IT experts on calculation method)</a:t>
          </a:r>
        </a:p>
        <a:p>
          <a:pPr algn="l"/>
          <a:endParaRPr lang="en-US" sz="700" kern="1200" dirty="0"/>
        </a:p>
      </dgm:t>
    </dgm:pt>
    <dgm:pt modelId="{7B691773-F524-4FAD-A272-BDF0B0C4370A}" type="parTrans" cxnId="{55492768-9A5E-4F74-AC7C-959C5C24EFD3}">
      <dgm:prSet/>
      <dgm:spPr/>
      <dgm:t>
        <a:bodyPr/>
        <a:lstStyle/>
        <a:p>
          <a:endParaRPr lang="en-US"/>
        </a:p>
      </dgm:t>
    </dgm:pt>
    <dgm:pt modelId="{A8C9B7A9-BC2A-4753-B7F0-F2E361D95520}" type="sibTrans" cxnId="{55492768-9A5E-4F74-AC7C-959C5C24EFD3}">
      <dgm:prSet/>
      <dgm:spPr/>
      <dgm:t>
        <a:bodyPr/>
        <a:lstStyle/>
        <a:p>
          <a:endParaRPr lang="en-US"/>
        </a:p>
      </dgm:t>
    </dgm:pt>
    <dgm:pt modelId="{D71FC021-6A65-44D1-95B9-0E6C89079866}">
      <dgm:prSet phldrT="[Text]" custT="1"/>
      <dgm:spPr/>
      <dgm:t>
        <a:bodyPr/>
        <a:lstStyle/>
        <a:p>
          <a:pPr algn="l"/>
          <a:r>
            <a:rPr lang="en-US" sz="13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Avenir Next LT Pro"/>
              <a:ea typeface="+mn-ea"/>
              <a:cs typeface="+mn-cs"/>
            </a:rPr>
            <a:t>Adjustment method </a:t>
          </a:r>
        </a:p>
        <a:p>
          <a:pPr algn="just"/>
          <a:r>
            <a:rPr lang="en-US" sz="14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j-lt"/>
              <a:ea typeface="+mn-ea"/>
              <a:cs typeface="+mn-cs"/>
            </a:rPr>
            <a:t>-</a:t>
          </a: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j-lt"/>
              <a:ea typeface="+mn-ea"/>
              <a:cs typeface="+mn-cs"/>
            </a:rPr>
            <a:t> Does </a:t>
          </a:r>
          <a:r>
            <a:rPr lang="en-US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j-lt"/>
              <a:ea typeface="+mn-ea"/>
              <a:cs typeface="+mn-cs"/>
            </a:rPr>
            <a:t>include sufficient information on the conditions and timing, </a:t>
          </a:r>
        </a:p>
        <a:p>
          <a:pPr algn="just"/>
          <a:r>
            <a:rPr lang="en-US" sz="1400" b="1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j-lt"/>
              <a:ea typeface="+mn-ea"/>
              <a:cs typeface="+mn-cs"/>
            </a:rPr>
            <a:t>-</a:t>
          </a:r>
          <a:r>
            <a:rPr lang="en-US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j-lt"/>
              <a:ea typeface="+mn-ea"/>
              <a:cs typeface="+mn-cs"/>
            </a:rPr>
            <a:t> Conditions are clear and  measurable/ verifiable </a:t>
          </a:r>
          <a:endParaRPr lang="en-US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+mj-lt"/>
            <a:ea typeface="+mn-ea"/>
            <a:cs typeface="+mn-cs"/>
          </a:endParaRPr>
        </a:p>
      </dgm:t>
    </dgm:pt>
    <dgm:pt modelId="{862AAE39-3AAD-40E3-BA20-90187BD73242}" type="parTrans" cxnId="{53239C96-427C-420B-95DC-546F3B30ED65}">
      <dgm:prSet/>
      <dgm:spPr/>
      <dgm:t>
        <a:bodyPr/>
        <a:lstStyle/>
        <a:p>
          <a:endParaRPr lang="en-US"/>
        </a:p>
      </dgm:t>
    </dgm:pt>
    <dgm:pt modelId="{9B090D9D-470E-46E2-AABB-0368A52481AA}" type="sibTrans" cxnId="{53239C96-427C-420B-95DC-546F3B30ED65}">
      <dgm:prSet/>
      <dgm:spPr/>
      <dgm:t>
        <a:bodyPr/>
        <a:lstStyle/>
        <a:p>
          <a:endParaRPr lang="en-US"/>
        </a:p>
      </dgm:t>
    </dgm:pt>
    <dgm:pt modelId="{5EDA317F-AB2E-47DE-BA46-16FA60C3C561}">
      <dgm:prSet phldrT="[Text]" custT="1"/>
      <dgm:spPr/>
      <dgm:t>
        <a:bodyPr/>
        <a:lstStyle/>
        <a:p>
          <a:pPr algn="just"/>
          <a:r>
            <a:rPr lang="en-US" sz="13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Avenir Next LT Pro"/>
              <a:ea typeface="+mn-ea"/>
              <a:cs typeface="+mn-cs"/>
            </a:rPr>
            <a:t>Risk of double financing </a:t>
          </a:r>
        </a:p>
        <a:p>
          <a:pPr algn="just"/>
          <a:r>
            <a:rPr lang="en-US" sz="14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-</a:t>
          </a: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 Assessing other similar national &amp; EU instruments</a:t>
          </a:r>
        </a:p>
        <a:p>
          <a:pPr algn="just"/>
          <a:r>
            <a:rPr lang="en-US" sz="1400" b="1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-</a:t>
          </a:r>
          <a:r>
            <a:rPr lang="en-US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 Assessing controls foreseen by IB</a:t>
          </a:r>
          <a:endParaRPr lang="en-US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+mn-lt"/>
            <a:ea typeface="+mn-ea"/>
            <a:cs typeface="+mn-cs"/>
          </a:endParaRPr>
        </a:p>
      </dgm:t>
    </dgm:pt>
    <dgm:pt modelId="{775EBB35-E8CF-4A14-B0A8-45A53D65E711}" type="parTrans" cxnId="{7B8F902E-4BA3-41AA-9991-54805A6B93DE}">
      <dgm:prSet/>
      <dgm:spPr/>
      <dgm:t>
        <a:bodyPr/>
        <a:lstStyle/>
        <a:p>
          <a:endParaRPr lang="en-US"/>
        </a:p>
      </dgm:t>
    </dgm:pt>
    <dgm:pt modelId="{A75B061E-69EA-487C-8330-1430DA0F139D}" type="sibTrans" cxnId="{7B8F902E-4BA3-41AA-9991-54805A6B93DE}">
      <dgm:prSet/>
      <dgm:spPr/>
      <dgm:t>
        <a:bodyPr/>
        <a:lstStyle/>
        <a:p>
          <a:endParaRPr lang="en-US"/>
        </a:p>
      </dgm:t>
    </dgm:pt>
    <dgm:pt modelId="{7B2FF309-5120-45E2-ACC8-F8FAA9DBDA55}">
      <dgm:prSet phldrT="[Text]" custT="1"/>
      <dgm:spPr/>
      <dgm:t>
        <a:bodyPr/>
        <a:lstStyle/>
        <a:p>
          <a:pPr algn="l"/>
          <a:r>
            <a:rPr lang="en-US" sz="1300" b="1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Avenir Next LT Pro"/>
              <a:ea typeface="+mn-ea"/>
              <a:cs typeface="+mn-cs"/>
            </a:rPr>
            <a:t>Deliverables</a:t>
          </a:r>
        </a:p>
        <a:p>
          <a:pPr algn="just"/>
          <a:r>
            <a:rPr lang="en-US" sz="1400" b="1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-</a:t>
          </a:r>
          <a:r>
            <a:rPr lang="en-US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 Who will be the target group</a:t>
          </a:r>
        </a:p>
        <a:p>
          <a:pPr algn="just"/>
          <a:r>
            <a:rPr lang="en-US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- What will be the trigger of payment: occurrence, documents to be submitted</a:t>
          </a:r>
        </a:p>
        <a:p>
          <a:pPr algn="just"/>
          <a:r>
            <a:rPr lang="en-US" sz="1400" b="1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-</a:t>
          </a:r>
          <a:r>
            <a:rPr lang="lv-LV" sz="1400" b="1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 </a:t>
          </a:r>
          <a:r>
            <a:rPr lang="en-US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How the data/</a:t>
          </a:r>
          <a:r>
            <a:rPr lang="lv-LV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i</a:t>
          </a:r>
          <a:r>
            <a:rPr lang="en-US" sz="1400" kern="1200" noProof="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nformation</a:t>
          </a:r>
          <a:r>
            <a:rPr lang="en-US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 will be collected and stored– IT system.</a:t>
          </a:r>
        </a:p>
        <a:p>
          <a:pPr algn="just"/>
          <a:r>
            <a:rPr lang="en-US" sz="1400" b="1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- </a:t>
          </a:r>
          <a:r>
            <a:rPr lang="en-US" sz="1400" b="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What</a:t>
          </a:r>
          <a:r>
            <a:rPr lang="en-US" sz="1400" b="1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 </a:t>
          </a:r>
          <a:r>
            <a:rPr lang="en-US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Controls (management verifications) foreseen</a:t>
          </a:r>
        </a:p>
      </dgm:t>
    </dgm:pt>
    <dgm:pt modelId="{2CF5AF8A-5687-489A-9838-EDDBB760D421}" type="parTrans" cxnId="{D35DB9DA-961B-46CD-BB14-44CD766D8CB7}">
      <dgm:prSet/>
      <dgm:spPr/>
      <dgm:t>
        <a:bodyPr/>
        <a:lstStyle/>
        <a:p>
          <a:endParaRPr lang="en-US"/>
        </a:p>
      </dgm:t>
    </dgm:pt>
    <dgm:pt modelId="{D5CAA101-B828-45D7-965B-F77CD6FBA109}" type="sibTrans" cxnId="{D35DB9DA-961B-46CD-BB14-44CD766D8CB7}">
      <dgm:prSet/>
      <dgm:spPr/>
      <dgm:t>
        <a:bodyPr/>
        <a:lstStyle/>
        <a:p>
          <a:endParaRPr lang="en-US"/>
        </a:p>
      </dgm:t>
    </dgm:pt>
    <dgm:pt modelId="{C32274D7-C441-435A-9656-9DDF01408D0B}">
      <dgm:prSet phldrT="[Text]" custT="1"/>
      <dgm:spPr/>
      <dgm:t>
        <a:bodyPr/>
        <a:lstStyle/>
        <a:p>
          <a:pPr algn="just"/>
          <a:endParaRPr lang="en-US" sz="1300" kern="1200" dirty="0"/>
        </a:p>
      </dgm:t>
    </dgm:pt>
    <dgm:pt modelId="{794E29BD-61A0-4A44-A38D-98E376BF1BBF}" type="parTrans" cxnId="{587ACF6F-5176-4A7D-88AF-FE2DF17B29CA}">
      <dgm:prSet/>
      <dgm:spPr/>
      <dgm:t>
        <a:bodyPr/>
        <a:lstStyle/>
        <a:p>
          <a:endParaRPr lang="lv-LV"/>
        </a:p>
      </dgm:t>
    </dgm:pt>
    <dgm:pt modelId="{ED00B912-07D7-4119-8CE2-6351F7642721}" type="sibTrans" cxnId="{587ACF6F-5176-4A7D-88AF-FE2DF17B29CA}">
      <dgm:prSet/>
      <dgm:spPr/>
      <dgm:t>
        <a:bodyPr/>
        <a:lstStyle/>
        <a:p>
          <a:endParaRPr lang="lv-LV"/>
        </a:p>
      </dgm:t>
    </dgm:pt>
    <dgm:pt modelId="{244085F0-D45D-48CF-8D2C-7BE2F806450A}" type="pres">
      <dgm:prSet presAssocID="{55C0B14E-AEA6-48D3-A387-ED4A3A3BF840}" presName="rootnode" presStyleCnt="0">
        <dgm:presLayoutVars>
          <dgm:chMax/>
          <dgm:chPref/>
          <dgm:dir/>
          <dgm:animLvl val="lvl"/>
        </dgm:presLayoutVars>
      </dgm:prSet>
      <dgm:spPr/>
    </dgm:pt>
    <dgm:pt modelId="{40A99B47-34F4-494C-8039-33A749B5AD13}" type="pres">
      <dgm:prSet presAssocID="{AACEAFD5-63CF-4AFC-B46F-BE086C5D447C}" presName="composite" presStyleCnt="0"/>
      <dgm:spPr/>
    </dgm:pt>
    <dgm:pt modelId="{8E53190A-80B1-4E43-A5F9-7EF2A7D0B69C}" type="pres">
      <dgm:prSet presAssocID="{AACEAFD5-63CF-4AFC-B46F-BE086C5D447C}" presName="LShape" presStyleLbl="alignNode1" presStyleIdx="0" presStyleCnt="9"/>
      <dgm:spPr/>
    </dgm:pt>
    <dgm:pt modelId="{30B08728-484E-425B-BEF5-289EFC7F1173}" type="pres">
      <dgm:prSet presAssocID="{AACEAFD5-63CF-4AFC-B46F-BE086C5D447C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165E9CF2-0C36-4F69-AB3B-40765DE7E01C}" type="pres">
      <dgm:prSet presAssocID="{AACEAFD5-63CF-4AFC-B46F-BE086C5D447C}" presName="Triangle" presStyleLbl="alignNode1" presStyleIdx="1" presStyleCnt="9"/>
      <dgm:spPr/>
    </dgm:pt>
    <dgm:pt modelId="{EEAD9A7E-1277-42AD-8722-5036785291BC}" type="pres">
      <dgm:prSet presAssocID="{7A8D4B4D-06E9-4958-810D-A6226B6AC588}" presName="sibTrans" presStyleCnt="0"/>
      <dgm:spPr/>
    </dgm:pt>
    <dgm:pt modelId="{9166576F-3DB0-424E-AFFE-F93EC7EEB16F}" type="pres">
      <dgm:prSet presAssocID="{7A8D4B4D-06E9-4958-810D-A6226B6AC588}" presName="space" presStyleCnt="0"/>
      <dgm:spPr/>
    </dgm:pt>
    <dgm:pt modelId="{363C09E0-CCEA-4EF9-8D9C-10CD7500193D}" type="pres">
      <dgm:prSet presAssocID="{D07AD3FD-84FF-467E-9693-752776549C61}" presName="composite" presStyleCnt="0"/>
      <dgm:spPr/>
    </dgm:pt>
    <dgm:pt modelId="{C3831272-118A-4123-B4AF-687988F48908}" type="pres">
      <dgm:prSet presAssocID="{D07AD3FD-84FF-467E-9693-752776549C61}" presName="LShape" presStyleLbl="alignNode1" presStyleIdx="2" presStyleCnt="9"/>
      <dgm:spPr/>
    </dgm:pt>
    <dgm:pt modelId="{D689B06E-C69D-4EF1-8EDC-A98861D82598}" type="pres">
      <dgm:prSet presAssocID="{D07AD3FD-84FF-467E-9693-752776549C61}" presName="ParentText" presStyleLbl="revTx" presStyleIdx="1" presStyleCnt="5" custScaleY="135945" custLinFactNeighborX="979" custLinFactNeighborY="17317">
        <dgm:presLayoutVars>
          <dgm:chMax val="0"/>
          <dgm:chPref val="0"/>
          <dgm:bulletEnabled val="1"/>
        </dgm:presLayoutVars>
      </dgm:prSet>
      <dgm:spPr/>
    </dgm:pt>
    <dgm:pt modelId="{C7E7219D-4941-442D-9609-46B1E703B625}" type="pres">
      <dgm:prSet presAssocID="{D07AD3FD-84FF-467E-9693-752776549C61}" presName="Triangle" presStyleLbl="alignNode1" presStyleIdx="3" presStyleCnt="9"/>
      <dgm:spPr/>
    </dgm:pt>
    <dgm:pt modelId="{35B85E86-2328-4A25-BB5C-2A4CD9373F56}" type="pres">
      <dgm:prSet presAssocID="{A8C9B7A9-BC2A-4753-B7F0-F2E361D95520}" presName="sibTrans" presStyleCnt="0"/>
      <dgm:spPr/>
    </dgm:pt>
    <dgm:pt modelId="{B8218B8A-6856-453C-B11E-F37A0E34AC32}" type="pres">
      <dgm:prSet presAssocID="{A8C9B7A9-BC2A-4753-B7F0-F2E361D95520}" presName="space" presStyleCnt="0"/>
      <dgm:spPr/>
    </dgm:pt>
    <dgm:pt modelId="{2F28B87B-A6ED-47A1-B345-81B90B4DB95F}" type="pres">
      <dgm:prSet presAssocID="{D71FC021-6A65-44D1-95B9-0E6C89079866}" presName="composite" presStyleCnt="0"/>
      <dgm:spPr/>
    </dgm:pt>
    <dgm:pt modelId="{D8350FEF-2C8E-4AF5-A510-51144A0937D5}" type="pres">
      <dgm:prSet presAssocID="{D71FC021-6A65-44D1-95B9-0E6C89079866}" presName="LShape" presStyleLbl="alignNode1" presStyleIdx="4" presStyleCnt="9"/>
      <dgm:spPr/>
    </dgm:pt>
    <dgm:pt modelId="{008F6168-FC7A-4FCC-80EC-54C7EABB9790}" type="pres">
      <dgm:prSet presAssocID="{D71FC021-6A65-44D1-95B9-0E6C89079866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259C6F47-E408-4F05-B8B6-4EDB52956EB0}" type="pres">
      <dgm:prSet presAssocID="{D71FC021-6A65-44D1-95B9-0E6C89079866}" presName="Triangle" presStyleLbl="alignNode1" presStyleIdx="5" presStyleCnt="9"/>
      <dgm:spPr/>
    </dgm:pt>
    <dgm:pt modelId="{473A2937-9013-4FFE-BDD5-37BFFF0E2003}" type="pres">
      <dgm:prSet presAssocID="{9B090D9D-470E-46E2-AABB-0368A52481AA}" presName="sibTrans" presStyleCnt="0"/>
      <dgm:spPr/>
    </dgm:pt>
    <dgm:pt modelId="{8AEA2645-1ECE-4117-95C4-88AABE758D86}" type="pres">
      <dgm:prSet presAssocID="{9B090D9D-470E-46E2-AABB-0368A52481AA}" presName="space" presStyleCnt="0"/>
      <dgm:spPr/>
    </dgm:pt>
    <dgm:pt modelId="{62D4E27B-4B58-4F51-BB0B-11DE20E3A258}" type="pres">
      <dgm:prSet presAssocID="{5EDA317F-AB2E-47DE-BA46-16FA60C3C561}" presName="composite" presStyleCnt="0"/>
      <dgm:spPr/>
    </dgm:pt>
    <dgm:pt modelId="{7B739A76-0249-46D0-BA8A-239ABF576A13}" type="pres">
      <dgm:prSet presAssocID="{5EDA317F-AB2E-47DE-BA46-16FA60C3C561}" presName="LShape" presStyleLbl="alignNode1" presStyleIdx="6" presStyleCnt="9"/>
      <dgm:spPr/>
    </dgm:pt>
    <dgm:pt modelId="{6598D469-3E21-4738-BEFE-631BA5B834EE}" type="pres">
      <dgm:prSet presAssocID="{5EDA317F-AB2E-47DE-BA46-16FA60C3C561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8802A2A7-79AD-42FB-8B36-C143FBA04763}" type="pres">
      <dgm:prSet presAssocID="{5EDA317F-AB2E-47DE-BA46-16FA60C3C561}" presName="Triangle" presStyleLbl="alignNode1" presStyleIdx="7" presStyleCnt="9"/>
      <dgm:spPr/>
    </dgm:pt>
    <dgm:pt modelId="{B2860459-1531-4F7E-92C4-BE0BC15B86FF}" type="pres">
      <dgm:prSet presAssocID="{A75B061E-69EA-487C-8330-1430DA0F139D}" presName="sibTrans" presStyleCnt="0"/>
      <dgm:spPr/>
    </dgm:pt>
    <dgm:pt modelId="{00D02B93-1023-4851-A1E6-9B40A6CBF680}" type="pres">
      <dgm:prSet presAssocID="{A75B061E-69EA-487C-8330-1430DA0F139D}" presName="space" presStyleCnt="0"/>
      <dgm:spPr/>
    </dgm:pt>
    <dgm:pt modelId="{751A3879-BF11-44F5-BF19-7469D8F8C82D}" type="pres">
      <dgm:prSet presAssocID="{7B2FF309-5120-45E2-ACC8-F8FAA9DBDA55}" presName="composite" presStyleCnt="0"/>
      <dgm:spPr/>
    </dgm:pt>
    <dgm:pt modelId="{BD40F73B-4C63-4A87-A55E-C1C2E07A951B}" type="pres">
      <dgm:prSet presAssocID="{7B2FF309-5120-45E2-ACC8-F8FAA9DBDA55}" presName="LShape" presStyleLbl="alignNode1" presStyleIdx="8" presStyleCnt="9"/>
      <dgm:spPr/>
    </dgm:pt>
    <dgm:pt modelId="{D8EA62A0-82FF-4D25-B224-427254759E7E}" type="pres">
      <dgm:prSet presAssocID="{7B2FF309-5120-45E2-ACC8-F8FAA9DBDA55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93440E2E-E3F4-4750-82FD-760BC7CC0CF0}" type="presOf" srcId="{C32274D7-C441-435A-9656-9DDF01408D0B}" destId="{6598D469-3E21-4738-BEFE-631BA5B834EE}" srcOrd="0" destOrd="1" presId="urn:microsoft.com/office/officeart/2009/3/layout/StepUpProcess"/>
    <dgm:cxn modelId="{7B8F902E-4BA3-41AA-9991-54805A6B93DE}" srcId="{55C0B14E-AEA6-48D3-A387-ED4A3A3BF840}" destId="{5EDA317F-AB2E-47DE-BA46-16FA60C3C561}" srcOrd="3" destOrd="0" parTransId="{775EBB35-E8CF-4A14-B0A8-45A53D65E711}" sibTransId="{A75B061E-69EA-487C-8330-1430DA0F139D}"/>
    <dgm:cxn modelId="{D1562C3A-811A-4126-B91E-E5E6AC7ED877}" type="presOf" srcId="{5EDA317F-AB2E-47DE-BA46-16FA60C3C561}" destId="{6598D469-3E21-4738-BEFE-631BA5B834EE}" srcOrd="0" destOrd="0" presId="urn:microsoft.com/office/officeart/2009/3/layout/StepUpProcess"/>
    <dgm:cxn modelId="{55492768-9A5E-4F74-AC7C-959C5C24EFD3}" srcId="{55C0B14E-AEA6-48D3-A387-ED4A3A3BF840}" destId="{D07AD3FD-84FF-467E-9693-752776549C61}" srcOrd="1" destOrd="0" parTransId="{7B691773-F524-4FAD-A272-BDF0B0C4370A}" sibTransId="{A8C9B7A9-BC2A-4753-B7F0-F2E361D95520}"/>
    <dgm:cxn modelId="{587ACF6F-5176-4A7D-88AF-FE2DF17B29CA}" srcId="{5EDA317F-AB2E-47DE-BA46-16FA60C3C561}" destId="{C32274D7-C441-435A-9656-9DDF01408D0B}" srcOrd="0" destOrd="0" parTransId="{794E29BD-61A0-4A44-A38D-98E376BF1BBF}" sibTransId="{ED00B912-07D7-4119-8CE2-6351F7642721}"/>
    <dgm:cxn modelId="{0B9A408D-4481-4F47-911E-60AE800E462B}" type="presOf" srcId="{AACEAFD5-63CF-4AFC-B46F-BE086C5D447C}" destId="{30B08728-484E-425B-BEF5-289EFC7F1173}" srcOrd="0" destOrd="0" presId="urn:microsoft.com/office/officeart/2009/3/layout/StepUpProcess"/>
    <dgm:cxn modelId="{4ADE6493-3B95-4E03-943B-CEF7AEDC2766}" type="presOf" srcId="{D71FC021-6A65-44D1-95B9-0E6C89079866}" destId="{008F6168-FC7A-4FCC-80EC-54C7EABB9790}" srcOrd="0" destOrd="0" presId="urn:microsoft.com/office/officeart/2009/3/layout/StepUpProcess"/>
    <dgm:cxn modelId="{53239C96-427C-420B-95DC-546F3B30ED65}" srcId="{55C0B14E-AEA6-48D3-A387-ED4A3A3BF840}" destId="{D71FC021-6A65-44D1-95B9-0E6C89079866}" srcOrd="2" destOrd="0" parTransId="{862AAE39-3AAD-40E3-BA20-90187BD73242}" sibTransId="{9B090D9D-470E-46E2-AABB-0368A52481AA}"/>
    <dgm:cxn modelId="{AE101ABC-7EA3-4444-A576-8AB15A371C84}" srcId="{55C0B14E-AEA6-48D3-A387-ED4A3A3BF840}" destId="{AACEAFD5-63CF-4AFC-B46F-BE086C5D447C}" srcOrd="0" destOrd="0" parTransId="{7A0BD8EC-BB4A-4912-A54E-6F39B681264E}" sibTransId="{7A8D4B4D-06E9-4958-810D-A6226B6AC588}"/>
    <dgm:cxn modelId="{8BB257BF-305F-4E6E-9330-86DE84CF9456}" type="presOf" srcId="{7B2FF309-5120-45E2-ACC8-F8FAA9DBDA55}" destId="{D8EA62A0-82FF-4D25-B224-427254759E7E}" srcOrd="0" destOrd="0" presId="urn:microsoft.com/office/officeart/2009/3/layout/StepUpProcess"/>
    <dgm:cxn modelId="{63047BC0-9E55-4D27-B8FF-B8E965C61315}" type="presOf" srcId="{55C0B14E-AEA6-48D3-A387-ED4A3A3BF840}" destId="{244085F0-D45D-48CF-8D2C-7BE2F806450A}" srcOrd="0" destOrd="0" presId="urn:microsoft.com/office/officeart/2009/3/layout/StepUpProcess"/>
    <dgm:cxn modelId="{D35DB9DA-961B-46CD-BB14-44CD766D8CB7}" srcId="{55C0B14E-AEA6-48D3-A387-ED4A3A3BF840}" destId="{7B2FF309-5120-45E2-ACC8-F8FAA9DBDA55}" srcOrd="4" destOrd="0" parTransId="{2CF5AF8A-5687-489A-9838-EDDBB760D421}" sibTransId="{D5CAA101-B828-45D7-965B-F77CD6FBA109}"/>
    <dgm:cxn modelId="{B231BDE0-516A-4B97-A15E-5B0099DAB92A}" type="presOf" srcId="{D07AD3FD-84FF-467E-9693-752776549C61}" destId="{D689B06E-C69D-4EF1-8EDC-A98861D82598}" srcOrd="0" destOrd="0" presId="urn:microsoft.com/office/officeart/2009/3/layout/StepUpProcess"/>
    <dgm:cxn modelId="{34562552-4394-4540-9C04-304E07385FA9}" type="presParOf" srcId="{244085F0-D45D-48CF-8D2C-7BE2F806450A}" destId="{40A99B47-34F4-494C-8039-33A749B5AD13}" srcOrd="0" destOrd="0" presId="urn:microsoft.com/office/officeart/2009/3/layout/StepUpProcess"/>
    <dgm:cxn modelId="{DC03143F-39F6-4D32-81E8-8ECAA0C3CEA8}" type="presParOf" srcId="{40A99B47-34F4-494C-8039-33A749B5AD13}" destId="{8E53190A-80B1-4E43-A5F9-7EF2A7D0B69C}" srcOrd="0" destOrd="0" presId="urn:microsoft.com/office/officeart/2009/3/layout/StepUpProcess"/>
    <dgm:cxn modelId="{D992A1CD-853B-49C2-9D7D-F7CA3C5AEBED}" type="presParOf" srcId="{40A99B47-34F4-494C-8039-33A749B5AD13}" destId="{30B08728-484E-425B-BEF5-289EFC7F1173}" srcOrd="1" destOrd="0" presId="urn:microsoft.com/office/officeart/2009/3/layout/StepUpProcess"/>
    <dgm:cxn modelId="{EBF1B897-BDF3-46FD-BF4F-ED9E4DB7A7B2}" type="presParOf" srcId="{40A99B47-34F4-494C-8039-33A749B5AD13}" destId="{165E9CF2-0C36-4F69-AB3B-40765DE7E01C}" srcOrd="2" destOrd="0" presId="urn:microsoft.com/office/officeart/2009/3/layout/StepUpProcess"/>
    <dgm:cxn modelId="{B0D09720-E67C-49C7-9755-DE804166F0D8}" type="presParOf" srcId="{244085F0-D45D-48CF-8D2C-7BE2F806450A}" destId="{EEAD9A7E-1277-42AD-8722-5036785291BC}" srcOrd="1" destOrd="0" presId="urn:microsoft.com/office/officeart/2009/3/layout/StepUpProcess"/>
    <dgm:cxn modelId="{F6BDE668-56D5-4E42-A57D-427EA40C8CF0}" type="presParOf" srcId="{EEAD9A7E-1277-42AD-8722-5036785291BC}" destId="{9166576F-3DB0-424E-AFFE-F93EC7EEB16F}" srcOrd="0" destOrd="0" presId="urn:microsoft.com/office/officeart/2009/3/layout/StepUpProcess"/>
    <dgm:cxn modelId="{19A712C5-00C1-4DAA-9BD4-225D79AFF5E3}" type="presParOf" srcId="{244085F0-D45D-48CF-8D2C-7BE2F806450A}" destId="{363C09E0-CCEA-4EF9-8D9C-10CD7500193D}" srcOrd="2" destOrd="0" presId="urn:microsoft.com/office/officeart/2009/3/layout/StepUpProcess"/>
    <dgm:cxn modelId="{4A6042CB-AF16-4227-8993-0303B99784A1}" type="presParOf" srcId="{363C09E0-CCEA-4EF9-8D9C-10CD7500193D}" destId="{C3831272-118A-4123-B4AF-687988F48908}" srcOrd="0" destOrd="0" presId="urn:microsoft.com/office/officeart/2009/3/layout/StepUpProcess"/>
    <dgm:cxn modelId="{4BF067A1-2ECA-459D-8DBD-3CB02327C838}" type="presParOf" srcId="{363C09E0-CCEA-4EF9-8D9C-10CD7500193D}" destId="{D689B06E-C69D-4EF1-8EDC-A98861D82598}" srcOrd="1" destOrd="0" presId="urn:microsoft.com/office/officeart/2009/3/layout/StepUpProcess"/>
    <dgm:cxn modelId="{958CE54F-1E3A-4D5F-8C08-CEA9D25DE881}" type="presParOf" srcId="{363C09E0-CCEA-4EF9-8D9C-10CD7500193D}" destId="{C7E7219D-4941-442D-9609-46B1E703B625}" srcOrd="2" destOrd="0" presId="urn:microsoft.com/office/officeart/2009/3/layout/StepUpProcess"/>
    <dgm:cxn modelId="{B247C227-78F9-4771-A599-554BC1342305}" type="presParOf" srcId="{244085F0-D45D-48CF-8D2C-7BE2F806450A}" destId="{35B85E86-2328-4A25-BB5C-2A4CD9373F56}" srcOrd="3" destOrd="0" presId="urn:microsoft.com/office/officeart/2009/3/layout/StepUpProcess"/>
    <dgm:cxn modelId="{B556E9D3-8B72-4852-B493-7D115A25E518}" type="presParOf" srcId="{35B85E86-2328-4A25-BB5C-2A4CD9373F56}" destId="{B8218B8A-6856-453C-B11E-F37A0E34AC32}" srcOrd="0" destOrd="0" presId="urn:microsoft.com/office/officeart/2009/3/layout/StepUpProcess"/>
    <dgm:cxn modelId="{DC791715-0E6E-4852-90B9-AC545A2732EC}" type="presParOf" srcId="{244085F0-D45D-48CF-8D2C-7BE2F806450A}" destId="{2F28B87B-A6ED-47A1-B345-81B90B4DB95F}" srcOrd="4" destOrd="0" presId="urn:microsoft.com/office/officeart/2009/3/layout/StepUpProcess"/>
    <dgm:cxn modelId="{AFD1467D-1853-4CFD-919B-EAB1AD9C60C1}" type="presParOf" srcId="{2F28B87B-A6ED-47A1-B345-81B90B4DB95F}" destId="{D8350FEF-2C8E-4AF5-A510-51144A0937D5}" srcOrd="0" destOrd="0" presId="urn:microsoft.com/office/officeart/2009/3/layout/StepUpProcess"/>
    <dgm:cxn modelId="{77672977-D029-4E12-AD5B-1E81B3CBC129}" type="presParOf" srcId="{2F28B87B-A6ED-47A1-B345-81B90B4DB95F}" destId="{008F6168-FC7A-4FCC-80EC-54C7EABB9790}" srcOrd="1" destOrd="0" presId="urn:microsoft.com/office/officeart/2009/3/layout/StepUpProcess"/>
    <dgm:cxn modelId="{06C9708A-0967-43A0-9992-20AD53D317F4}" type="presParOf" srcId="{2F28B87B-A6ED-47A1-B345-81B90B4DB95F}" destId="{259C6F47-E408-4F05-B8B6-4EDB52956EB0}" srcOrd="2" destOrd="0" presId="urn:microsoft.com/office/officeart/2009/3/layout/StepUpProcess"/>
    <dgm:cxn modelId="{EC4A0C81-B74F-46D4-B183-9D2B84F076CE}" type="presParOf" srcId="{244085F0-D45D-48CF-8D2C-7BE2F806450A}" destId="{473A2937-9013-4FFE-BDD5-37BFFF0E2003}" srcOrd="5" destOrd="0" presId="urn:microsoft.com/office/officeart/2009/3/layout/StepUpProcess"/>
    <dgm:cxn modelId="{DCCEBCE0-E10F-4216-AFE0-71748CDD20C6}" type="presParOf" srcId="{473A2937-9013-4FFE-BDD5-37BFFF0E2003}" destId="{8AEA2645-1ECE-4117-95C4-88AABE758D86}" srcOrd="0" destOrd="0" presId="urn:microsoft.com/office/officeart/2009/3/layout/StepUpProcess"/>
    <dgm:cxn modelId="{87A9D6D6-B974-492A-B87C-D2F42F875974}" type="presParOf" srcId="{244085F0-D45D-48CF-8D2C-7BE2F806450A}" destId="{62D4E27B-4B58-4F51-BB0B-11DE20E3A258}" srcOrd="6" destOrd="0" presId="urn:microsoft.com/office/officeart/2009/3/layout/StepUpProcess"/>
    <dgm:cxn modelId="{5B926724-A641-400B-B4EF-AFD376CE985A}" type="presParOf" srcId="{62D4E27B-4B58-4F51-BB0B-11DE20E3A258}" destId="{7B739A76-0249-46D0-BA8A-239ABF576A13}" srcOrd="0" destOrd="0" presId="urn:microsoft.com/office/officeart/2009/3/layout/StepUpProcess"/>
    <dgm:cxn modelId="{9C02B23B-53AB-493F-A0AC-BE19328B0DF7}" type="presParOf" srcId="{62D4E27B-4B58-4F51-BB0B-11DE20E3A258}" destId="{6598D469-3E21-4738-BEFE-631BA5B834EE}" srcOrd="1" destOrd="0" presId="urn:microsoft.com/office/officeart/2009/3/layout/StepUpProcess"/>
    <dgm:cxn modelId="{A26ED344-5A26-48D1-A779-FE336F23CB97}" type="presParOf" srcId="{62D4E27B-4B58-4F51-BB0B-11DE20E3A258}" destId="{8802A2A7-79AD-42FB-8B36-C143FBA04763}" srcOrd="2" destOrd="0" presId="urn:microsoft.com/office/officeart/2009/3/layout/StepUpProcess"/>
    <dgm:cxn modelId="{BB1E6A08-25A5-4F5C-85A4-59A0CDFE84CA}" type="presParOf" srcId="{244085F0-D45D-48CF-8D2C-7BE2F806450A}" destId="{B2860459-1531-4F7E-92C4-BE0BC15B86FF}" srcOrd="7" destOrd="0" presId="urn:microsoft.com/office/officeart/2009/3/layout/StepUpProcess"/>
    <dgm:cxn modelId="{C295E810-A07F-4A2A-8DF4-E6A68C295429}" type="presParOf" srcId="{B2860459-1531-4F7E-92C4-BE0BC15B86FF}" destId="{00D02B93-1023-4851-A1E6-9B40A6CBF680}" srcOrd="0" destOrd="0" presId="urn:microsoft.com/office/officeart/2009/3/layout/StepUpProcess"/>
    <dgm:cxn modelId="{D2758C2D-B7E1-4991-8B96-36D315621B77}" type="presParOf" srcId="{244085F0-D45D-48CF-8D2C-7BE2F806450A}" destId="{751A3879-BF11-44F5-BF19-7469D8F8C82D}" srcOrd="8" destOrd="0" presId="urn:microsoft.com/office/officeart/2009/3/layout/StepUpProcess"/>
    <dgm:cxn modelId="{9C4D05BB-39DE-47E6-A071-B65DA35322E9}" type="presParOf" srcId="{751A3879-BF11-44F5-BF19-7469D8F8C82D}" destId="{BD40F73B-4C63-4A87-A55E-C1C2E07A951B}" srcOrd="0" destOrd="0" presId="urn:microsoft.com/office/officeart/2009/3/layout/StepUpProcess"/>
    <dgm:cxn modelId="{DEB24707-105E-43B2-BF4A-F1EEFBF6AE26}" type="presParOf" srcId="{751A3879-BF11-44F5-BF19-7469D8F8C82D}" destId="{D8EA62A0-82FF-4D25-B224-427254759E7E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D80450-6D36-4CB8-B947-B26E7ECB22E9}" type="doc">
      <dgm:prSet loTypeId="urn:microsoft.com/office/officeart/2005/8/layout/hList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lv-LV"/>
        </a:p>
      </dgm:t>
    </dgm:pt>
    <dgm:pt modelId="{C80CA3A1-CD8B-4CB3-80FA-E0F7395C6BA3}">
      <dgm:prSet phldrT="[Text]"/>
      <dgm:spPr/>
      <dgm:t>
        <a:bodyPr/>
        <a:lstStyle/>
        <a:p>
          <a:r>
            <a:rPr lang="lv-LV" dirty="0"/>
            <a:t>31.12.2024</a:t>
          </a:r>
        </a:p>
      </dgm:t>
    </dgm:pt>
    <dgm:pt modelId="{53AF98FA-9283-45F1-BFE9-7C92379838B2}" type="parTrans" cxnId="{BBF8377E-BBEB-44CE-83E2-4B36E83A141E}">
      <dgm:prSet/>
      <dgm:spPr/>
      <dgm:t>
        <a:bodyPr/>
        <a:lstStyle/>
        <a:p>
          <a:endParaRPr lang="lv-LV"/>
        </a:p>
      </dgm:t>
    </dgm:pt>
    <dgm:pt modelId="{411AC3DB-6598-47B2-AA4A-4511D7ED0D8C}" type="sibTrans" cxnId="{BBF8377E-BBEB-44CE-83E2-4B36E83A141E}">
      <dgm:prSet/>
      <dgm:spPr/>
      <dgm:t>
        <a:bodyPr/>
        <a:lstStyle/>
        <a:p>
          <a:endParaRPr lang="lv-LV"/>
        </a:p>
      </dgm:t>
    </dgm:pt>
    <dgm:pt modelId="{8771EBFD-B427-4336-ABF2-BAFA3BDE3129}">
      <dgm:prSet phldrT="[Text]" custT="1"/>
      <dgm:spPr/>
      <dgm:t>
        <a:bodyPr/>
        <a:lstStyle/>
        <a:p>
          <a:pPr algn="just">
            <a:spcBef>
              <a:spcPts val="1200"/>
            </a:spcBef>
          </a:pPr>
          <a:r>
            <a:rPr lang="en-US" sz="1800" noProof="0" dirty="0"/>
            <a:t>20 system development tasks</a:t>
          </a:r>
        </a:p>
      </dgm:t>
    </dgm:pt>
    <dgm:pt modelId="{234E9256-A614-4A40-97C0-BB39F2E0CC39}" type="parTrans" cxnId="{1FFC0959-2891-4FF8-B207-B2489A7233C7}">
      <dgm:prSet/>
      <dgm:spPr/>
      <dgm:t>
        <a:bodyPr/>
        <a:lstStyle/>
        <a:p>
          <a:endParaRPr lang="lv-LV"/>
        </a:p>
      </dgm:t>
    </dgm:pt>
    <dgm:pt modelId="{BF102338-AFF6-4C2A-8FCE-12E2F4AAF1B2}" type="sibTrans" cxnId="{1FFC0959-2891-4FF8-B207-B2489A7233C7}">
      <dgm:prSet/>
      <dgm:spPr/>
      <dgm:t>
        <a:bodyPr/>
        <a:lstStyle/>
        <a:p>
          <a:endParaRPr lang="lv-LV"/>
        </a:p>
      </dgm:t>
    </dgm:pt>
    <dgm:pt modelId="{5949141E-A616-40A1-84EB-CB3A16E22D9F}">
      <dgm:prSet phldrT="[Text]"/>
      <dgm:spPr/>
      <dgm:t>
        <a:bodyPr/>
        <a:lstStyle/>
        <a:p>
          <a:r>
            <a:rPr lang="lv-LV" dirty="0"/>
            <a:t>31.12.2026</a:t>
          </a:r>
        </a:p>
      </dgm:t>
    </dgm:pt>
    <dgm:pt modelId="{A463D236-1FF5-433C-9682-38DDDA86FED4}" type="parTrans" cxnId="{9C18B7F3-2779-48E6-85DF-62B8D72368BB}">
      <dgm:prSet/>
      <dgm:spPr/>
      <dgm:t>
        <a:bodyPr/>
        <a:lstStyle/>
        <a:p>
          <a:endParaRPr lang="lv-LV"/>
        </a:p>
      </dgm:t>
    </dgm:pt>
    <dgm:pt modelId="{29784DC7-33C8-452D-AE0A-DA81DBEAA6E1}" type="sibTrans" cxnId="{9C18B7F3-2779-48E6-85DF-62B8D72368BB}">
      <dgm:prSet/>
      <dgm:spPr/>
      <dgm:t>
        <a:bodyPr/>
        <a:lstStyle/>
        <a:p>
          <a:endParaRPr lang="lv-LV"/>
        </a:p>
      </dgm:t>
    </dgm:pt>
    <dgm:pt modelId="{A9BCEF83-96E5-46B3-AAFD-076DFDCDA7E1}">
      <dgm:prSet phldrT="[Text]" custT="1"/>
      <dgm:spPr/>
      <dgm:t>
        <a:bodyPr/>
        <a:lstStyle/>
        <a:p>
          <a:pPr algn="just"/>
          <a:r>
            <a:rPr lang="en-US" sz="1800" noProof="0" dirty="0"/>
            <a:t>20 system development tasks</a:t>
          </a:r>
        </a:p>
      </dgm:t>
    </dgm:pt>
    <dgm:pt modelId="{991A0BE7-1285-4446-A38E-88F6769C80E5}" type="parTrans" cxnId="{A87AE65F-4EBE-426F-BF3B-5ED743AB8553}">
      <dgm:prSet/>
      <dgm:spPr/>
      <dgm:t>
        <a:bodyPr/>
        <a:lstStyle/>
        <a:p>
          <a:endParaRPr lang="lv-LV"/>
        </a:p>
      </dgm:t>
    </dgm:pt>
    <dgm:pt modelId="{357FD636-035E-4BE8-9DCD-C9CF54CD1EA9}" type="sibTrans" cxnId="{A87AE65F-4EBE-426F-BF3B-5ED743AB8553}">
      <dgm:prSet/>
      <dgm:spPr/>
      <dgm:t>
        <a:bodyPr/>
        <a:lstStyle/>
        <a:p>
          <a:endParaRPr lang="lv-LV"/>
        </a:p>
      </dgm:t>
    </dgm:pt>
    <dgm:pt modelId="{17398EFD-2745-4D0E-8989-696236323704}">
      <dgm:prSet phldrT="[Text]"/>
      <dgm:spPr/>
      <dgm:t>
        <a:bodyPr/>
        <a:lstStyle/>
        <a:p>
          <a:r>
            <a:rPr lang="lv-LV" dirty="0"/>
            <a:t>31.12.2028</a:t>
          </a:r>
        </a:p>
      </dgm:t>
    </dgm:pt>
    <dgm:pt modelId="{17234C70-D1B3-468B-805D-88A4354BBF9D}" type="parTrans" cxnId="{97E58651-1EEF-42EE-B5CA-AA5BAF73B8C7}">
      <dgm:prSet/>
      <dgm:spPr/>
      <dgm:t>
        <a:bodyPr/>
        <a:lstStyle/>
        <a:p>
          <a:endParaRPr lang="lv-LV"/>
        </a:p>
      </dgm:t>
    </dgm:pt>
    <dgm:pt modelId="{EE962D7C-7311-4DDE-90D4-07719B80AAA7}" type="sibTrans" cxnId="{97E58651-1EEF-42EE-B5CA-AA5BAF73B8C7}">
      <dgm:prSet/>
      <dgm:spPr/>
      <dgm:t>
        <a:bodyPr/>
        <a:lstStyle/>
        <a:p>
          <a:endParaRPr lang="lv-LV"/>
        </a:p>
      </dgm:t>
    </dgm:pt>
    <dgm:pt modelId="{76C0076D-FA9D-4370-A2E5-A6282DD06323}">
      <dgm:prSet phldrT="[Text]" custT="1"/>
      <dgm:spPr/>
      <dgm:t>
        <a:bodyPr/>
        <a:lstStyle/>
        <a:p>
          <a:pPr algn="just"/>
          <a:r>
            <a:rPr lang="en-US" sz="1800" noProof="0" dirty="0"/>
            <a:t>5 system development tasks</a:t>
          </a:r>
        </a:p>
      </dgm:t>
    </dgm:pt>
    <dgm:pt modelId="{539A5EFD-D9D0-4FC3-9C9F-370B5A7A3E3D}" type="parTrans" cxnId="{C21EBD2D-BA22-4ECD-AAB9-B65FE49713DF}">
      <dgm:prSet/>
      <dgm:spPr/>
      <dgm:t>
        <a:bodyPr/>
        <a:lstStyle/>
        <a:p>
          <a:endParaRPr lang="lv-LV"/>
        </a:p>
      </dgm:t>
    </dgm:pt>
    <dgm:pt modelId="{9EE7E1D5-6738-41CE-AA1F-414628318DF2}" type="sibTrans" cxnId="{C21EBD2D-BA22-4ECD-AAB9-B65FE49713DF}">
      <dgm:prSet/>
      <dgm:spPr/>
      <dgm:t>
        <a:bodyPr/>
        <a:lstStyle/>
        <a:p>
          <a:endParaRPr lang="lv-LV"/>
        </a:p>
      </dgm:t>
    </dgm:pt>
    <dgm:pt modelId="{5C5B27D0-F29C-4E3F-A40C-CA4CDEC3E438}">
      <dgm:prSet custT="1"/>
      <dgm:spPr/>
      <dgm:t>
        <a:bodyPr/>
        <a:lstStyle/>
        <a:p>
          <a:pPr algn="just"/>
          <a:r>
            <a:rPr lang="en-US" sz="1800" noProof="0" dirty="0"/>
            <a:t>20 data analysis tool development tasks</a:t>
          </a:r>
        </a:p>
      </dgm:t>
    </dgm:pt>
    <dgm:pt modelId="{3E6DFB45-1CD9-440F-A3DB-AFA96E8076C2}" type="parTrans" cxnId="{A3273B93-921B-40BB-9926-A3B74D06755F}">
      <dgm:prSet/>
      <dgm:spPr/>
      <dgm:t>
        <a:bodyPr/>
        <a:lstStyle/>
        <a:p>
          <a:endParaRPr lang="lv-LV"/>
        </a:p>
      </dgm:t>
    </dgm:pt>
    <dgm:pt modelId="{F01874F0-5CBC-411C-ACDF-7316F34D0496}" type="sibTrans" cxnId="{A3273B93-921B-40BB-9926-A3B74D06755F}">
      <dgm:prSet/>
      <dgm:spPr/>
      <dgm:t>
        <a:bodyPr/>
        <a:lstStyle/>
        <a:p>
          <a:endParaRPr lang="lv-LV"/>
        </a:p>
      </dgm:t>
    </dgm:pt>
    <dgm:pt modelId="{189F3A8F-EB9F-40DF-BFDD-FC79362E2C96}">
      <dgm:prSet custT="1"/>
      <dgm:spPr/>
      <dgm:t>
        <a:bodyPr/>
        <a:lstStyle/>
        <a:p>
          <a:pPr algn="just"/>
          <a:r>
            <a:rPr lang="en-US" sz="1800" noProof="0" dirty="0"/>
            <a:t>2 system usability development tasks</a:t>
          </a:r>
        </a:p>
      </dgm:t>
    </dgm:pt>
    <dgm:pt modelId="{EE258767-1F86-4802-A1F3-FB283001B9AC}" type="parTrans" cxnId="{21E13069-6AB0-4F6D-93DA-111E37977BCB}">
      <dgm:prSet/>
      <dgm:spPr/>
      <dgm:t>
        <a:bodyPr/>
        <a:lstStyle/>
        <a:p>
          <a:endParaRPr lang="lv-LV"/>
        </a:p>
      </dgm:t>
    </dgm:pt>
    <dgm:pt modelId="{602283CD-65B7-4894-8BE9-405C4C3A1458}" type="sibTrans" cxnId="{21E13069-6AB0-4F6D-93DA-111E37977BCB}">
      <dgm:prSet/>
      <dgm:spPr/>
      <dgm:t>
        <a:bodyPr/>
        <a:lstStyle/>
        <a:p>
          <a:endParaRPr lang="lv-LV"/>
        </a:p>
      </dgm:t>
    </dgm:pt>
    <dgm:pt modelId="{8EFD4A84-C388-4948-A2F6-15B63C6F487A}">
      <dgm:prSet custT="1"/>
      <dgm:spPr/>
      <dgm:t>
        <a:bodyPr/>
        <a:lstStyle/>
        <a:p>
          <a:pPr algn="just"/>
          <a:r>
            <a:rPr lang="en-US" sz="1800" noProof="0" dirty="0"/>
            <a:t>2 data analysis tool development tasks</a:t>
          </a:r>
        </a:p>
      </dgm:t>
    </dgm:pt>
    <dgm:pt modelId="{9C6D044D-9D34-4186-A31D-D11D6F0B320B}" type="parTrans" cxnId="{5716F2E4-2A98-474E-A95D-B86F9AC88307}">
      <dgm:prSet/>
      <dgm:spPr/>
      <dgm:t>
        <a:bodyPr/>
        <a:lstStyle/>
        <a:p>
          <a:endParaRPr lang="lv-LV"/>
        </a:p>
      </dgm:t>
    </dgm:pt>
    <dgm:pt modelId="{E87B3A69-5218-47B0-B346-98A26CEB7949}" type="sibTrans" cxnId="{5716F2E4-2A98-474E-A95D-B86F9AC88307}">
      <dgm:prSet/>
      <dgm:spPr/>
      <dgm:t>
        <a:bodyPr/>
        <a:lstStyle/>
        <a:p>
          <a:endParaRPr lang="lv-LV"/>
        </a:p>
      </dgm:t>
    </dgm:pt>
    <dgm:pt modelId="{B98FBC8A-15EE-40F1-90B9-9D8238AEDAC3}">
      <dgm:prSet phldrT="[Text]" custT="1"/>
      <dgm:spPr/>
      <dgm:t>
        <a:bodyPr/>
        <a:lstStyle/>
        <a:p>
          <a:pPr algn="just"/>
          <a:r>
            <a:rPr lang="en-US" sz="1800" noProof="0" dirty="0"/>
            <a:t>5 system usability development tasks</a:t>
          </a:r>
        </a:p>
      </dgm:t>
    </dgm:pt>
    <dgm:pt modelId="{02F2E7CA-258A-4817-99B2-59CBEA50EE52}" type="parTrans" cxnId="{14F9F24E-1148-4467-A110-F52CB5DDA897}">
      <dgm:prSet/>
      <dgm:spPr/>
      <dgm:t>
        <a:bodyPr/>
        <a:lstStyle/>
        <a:p>
          <a:endParaRPr lang="lv-LV"/>
        </a:p>
      </dgm:t>
    </dgm:pt>
    <dgm:pt modelId="{6F68C7B4-1B7D-4DA2-B279-25DC68C34D28}" type="sibTrans" cxnId="{14F9F24E-1148-4467-A110-F52CB5DDA897}">
      <dgm:prSet/>
      <dgm:spPr/>
      <dgm:t>
        <a:bodyPr/>
        <a:lstStyle/>
        <a:p>
          <a:endParaRPr lang="lv-LV"/>
        </a:p>
      </dgm:t>
    </dgm:pt>
    <dgm:pt modelId="{7A2DC063-E86C-400F-8BBB-1655CF4ACE65}">
      <dgm:prSet phldrT="[Text]" custT="1"/>
      <dgm:spPr/>
      <dgm:t>
        <a:bodyPr/>
        <a:lstStyle/>
        <a:p>
          <a:pPr algn="just">
            <a:spcBef>
              <a:spcPts val="1200"/>
            </a:spcBef>
          </a:pPr>
          <a:r>
            <a:rPr lang="en-US" sz="1800" noProof="0" dirty="0"/>
            <a:t>5 system usability development tasks</a:t>
          </a:r>
        </a:p>
      </dgm:t>
    </dgm:pt>
    <dgm:pt modelId="{02036AF2-A320-4CCE-82B2-9E769D9604D8}" type="parTrans" cxnId="{E79A9C13-6625-4BC5-B2CE-92D48332E019}">
      <dgm:prSet/>
      <dgm:spPr/>
      <dgm:t>
        <a:bodyPr/>
        <a:lstStyle/>
        <a:p>
          <a:endParaRPr lang="lv-LV"/>
        </a:p>
      </dgm:t>
    </dgm:pt>
    <dgm:pt modelId="{7EA8059A-7500-4632-AD40-B8A073BC4BA2}" type="sibTrans" cxnId="{E79A9C13-6625-4BC5-B2CE-92D48332E019}">
      <dgm:prSet/>
      <dgm:spPr/>
      <dgm:t>
        <a:bodyPr/>
        <a:lstStyle/>
        <a:p>
          <a:endParaRPr lang="lv-LV"/>
        </a:p>
      </dgm:t>
    </dgm:pt>
    <dgm:pt modelId="{BA8F0DD4-6FC8-45B8-AE09-B7617B02333C}">
      <dgm:prSet phldrT="[Text]" custT="1"/>
      <dgm:spPr/>
      <dgm:t>
        <a:bodyPr/>
        <a:lstStyle/>
        <a:p>
          <a:pPr algn="just">
            <a:spcBef>
              <a:spcPts val="1200"/>
            </a:spcBef>
          </a:pPr>
          <a:r>
            <a:rPr lang="en-US" sz="1800" noProof="0" dirty="0"/>
            <a:t>20 data analysis tool development tasks</a:t>
          </a:r>
        </a:p>
      </dgm:t>
    </dgm:pt>
    <dgm:pt modelId="{FB68A01E-231A-4942-9310-775255D1BD14}" type="parTrans" cxnId="{9B8F2101-3E90-4457-8675-44C087168C18}">
      <dgm:prSet/>
      <dgm:spPr/>
      <dgm:t>
        <a:bodyPr/>
        <a:lstStyle/>
        <a:p>
          <a:endParaRPr lang="lv-LV"/>
        </a:p>
      </dgm:t>
    </dgm:pt>
    <dgm:pt modelId="{7380CE2C-3F5B-4DB9-B1AB-E7A0235F0905}" type="sibTrans" cxnId="{9B8F2101-3E90-4457-8675-44C087168C18}">
      <dgm:prSet/>
      <dgm:spPr/>
      <dgm:t>
        <a:bodyPr/>
        <a:lstStyle/>
        <a:p>
          <a:endParaRPr lang="lv-LV"/>
        </a:p>
      </dgm:t>
    </dgm:pt>
    <dgm:pt modelId="{F8AEF670-5583-4EE3-A128-E714FE5803BB}">
      <dgm:prSet phldrT="[Text]" custT="1"/>
      <dgm:spPr/>
      <dgm:t>
        <a:bodyPr/>
        <a:lstStyle/>
        <a:p>
          <a:pPr algn="just"/>
          <a:endParaRPr lang="en-US" sz="1800" noProof="0" dirty="0"/>
        </a:p>
      </dgm:t>
    </dgm:pt>
    <dgm:pt modelId="{820E0366-8AB0-4054-B7EC-15C047903FCD}" type="parTrans" cxnId="{0F4A5257-7609-4DDE-844A-D8A6BC8BE1A6}">
      <dgm:prSet/>
      <dgm:spPr/>
      <dgm:t>
        <a:bodyPr/>
        <a:lstStyle/>
        <a:p>
          <a:endParaRPr lang="lv-LV"/>
        </a:p>
      </dgm:t>
    </dgm:pt>
    <dgm:pt modelId="{BD6162D4-C924-40C0-8B19-0BF6FE1ADE77}" type="sibTrans" cxnId="{0F4A5257-7609-4DDE-844A-D8A6BC8BE1A6}">
      <dgm:prSet/>
      <dgm:spPr/>
      <dgm:t>
        <a:bodyPr/>
        <a:lstStyle/>
        <a:p>
          <a:endParaRPr lang="lv-LV"/>
        </a:p>
      </dgm:t>
    </dgm:pt>
    <dgm:pt modelId="{13A510B4-F759-4D1A-A246-900EFBA58891}">
      <dgm:prSet phldrT="[Text]" custT="1"/>
      <dgm:spPr/>
      <dgm:t>
        <a:bodyPr/>
        <a:lstStyle/>
        <a:p>
          <a:pPr algn="just"/>
          <a:endParaRPr lang="en-US" sz="1800" noProof="0" dirty="0"/>
        </a:p>
      </dgm:t>
    </dgm:pt>
    <dgm:pt modelId="{E9DCFBD3-DC75-4C5B-8379-8BCBF084DD4D}" type="parTrans" cxnId="{B3654CF0-43C0-40A4-B5A0-7450A8BB97CD}">
      <dgm:prSet/>
      <dgm:spPr/>
      <dgm:t>
        <a:bodyPr/>
        <a:lstStyle/>
        <a:p>
          <a:endParaRPr lang="lv-LV"/>
        </a:p>
      </dgm:t>
    </dgm:pt>
    <dgm:pt modelId="{7EB968AF-244E-446A-8C55-FD3FC0E0E8CE}" type="sibTrans" cxnId="{B3654CF0-43C0-40A4-B5A0-7450A8BB97CD}">
      <dgm:prSet/>
      <dgm:spPr/>
      <dgm:t>
        <a:bodyPr/>
        <a:lstStyle/>
        <a:p>
          <a:endParaRPr lang="lv-LV"/>
        </a:p>
      </dgm:t>
    </dgm:pt>
    <dgm:pt modelId="{7DDA5651-946C-4651-B299-96174318D1ED}">
      <dgm:prSet phldrT="[Text]" custT="1"/>
      <dgm:spPr/>
      <dgm:t>
        <a:bodyPr/>
        <a:lstStyle/>
        <a:p>
          <a:pPr algn="ctr">
            <a:spcBef>
              <a:spcPts val="1200"/>
            </a:spcBef>
            <a:buFont typeface="Arial" panose="020B0604020202020204" pitchFamily="34" charset="0"/>
            <a:buNone/>
          </a:pPr>
          <a:r>
            <a:rPr lang="en-US" sz="2000" b="1" noProof="0" dirty="0"/>
            <a:t>DELIVERABLES</a:t>
          </a:r>
        </a:p>
      </dgm:t>
    </dgm:pt>
    <dgm:pt modelId="{18F87EEB-41E9-4EA7-9CD5-57F8AA18259C}" type="parTrans" cxnId="{F2902D3E-B570-492A-9574-41111A1C4643}">
      <dgm:prSet/>
      <dgm:spPr/>
      <dgm:t>
        <a:bodyPr/>
        <a:lstStyle/>
        <a:p>
          <a:endParaRPr lang="lv-LV"/>
        </a:p>
      </dgm:t>
    </dgm:pt>
    <dgm:pt modelId="{2124E9F1-0CE5-4D51-A12A-B486C0DE7362}" type="sibTrans" cxnId="{F2902D3E-B570-492A-9574-41111A1C4643}">
      <dgm:prSet/>
      <dgm:spPr/>
      <dgm:t>
        <a:bodyPr/>
        <a:lstStyle/>
        <a:p>
          <a:endParaRPr lang="lv-LV"/>
        </a:p>
      </dgm:t>
    </dgm:pt>
    <dgm:pt modelId="{03D05805-75C2-4A7D-9DF1-443395500EEA}">
      <dgm:prSet phldrT="[Text]" custT="1"/>
      <dgm:spPr/>
      <dgm:t>
        <a:bodyPr/>
        <a:lstStyle/>
        <a:p>
          <a:pPr algn="ctr">
            <a:buNone/>
          </a:pPr>
          <a:r>
            <a:rPr lang="en-US" sz="2000" b="1" noProof="0" dirty="0"/>
            <a:t>DELIVERABLES</a:t>
          </a:r>
          <a:endParaRPr lang="en-US" sz="2000" noProof="0" dirty="0"/>
        </a:p>
      </dgm:t>
    </dgm:pt>
    <dgm:pt modelId="{824AF310-0CD5-48D1-BF65-0469B9ED5F65}" type="parTrans" cxnId="{F5D722AA-ADA4-49B8-95D0-C7328DF1D706}">
      <dgm:prSet/>
      <dgm:spPr/>
      <dgm:t>
        <a:bodyPr/>
        <a:lstStyle/>
        <a:p>
          <a:endParaRPr lang="lv-LV"/>
        </a:p>
      </dgm:t>
    </dgm:pt>
    <dgm:pt modelId="{1211CE02-B7DF-4B3B-BB49-A7FC2800E920}" type="sibTrans" cxnId="{F5D722AA-ADA4-49B8-95D0-C7328DF1D706}">
      <dgm:prSet/>
      <dgm:spPr/>
      <dgm:t>
        <a:bodyPr/>
        <a:lstStyle/>
        <a:p>
          <a:endParaRPr lang="lv-LV"/>
        </a:p>
      </dgm:t>
    </dgm:pt>
    <dgm:pt modelId="{CEA399A5-A7B4-4869-AAC6-D3E36BD95725}">
      <dgm:prSet phldrT="[Text]"/>
      <dgm:spPr/>
      <dgm:t>
        <a:bodyPr/>
        <a:lstStyle/>
        <a:p>
          <a:pPr algn="ctr">
            <a:buNone/>
          </a:pPr>
          <a:r>
            <a:rPr lang="en-US" sz="2100" b="1" noProof="0" dirty="0"/>
            <a:t>DELIVERABLES</a:t>
          </a:r>
          <a:endParaRPr lang="en-US" sz="2100" noProof="0" dirty="0"/>
        </a:p>
      </dgm:t>
    </dgm:pt>
    <dgm:pt modelId="{B192535A-3F46-4B87-AD6F-88AE0AD8202A}" type="parTrans" cxnId="{13624AF5-B854-4065-BA19-FEE55351969B}">
      <dgm:prSet/>
      <dgm:spPr/>
      <dgm:t>
        <a:bodyPr/>
        <a:lstStyle/>
        <a:p>
          <a:endParaRPr lang="lv-LV"/>
        </a:p>
      </dgm:t>
    </dgm:pt>
    <dgm:pt modelId="{06A5BC52-23BE-4DFA-AE8D-8F096C9D4BC5}" type="sibTrans" cxnId="{13624AF5-B854-4065-BA19-FEE55351969B}">
      <dgm:prSet/>
      <dgm:spPr/>
      <dgm:t>
        <a:bodyPr/>
        <a:lstStyle/>
        <a:p>
          <a:endParaRPr lang="lv-LV"/>
        </a:p>
      </dgm:t>
    </dgm:pt>
    <dgm:pt modelId="{16C53197-FF80-47E1-885A-85469BEC4FEC}">
      <dgm:prSet phldrT="[Text]" custT="1"/>
      <dgm:spPr/>
      <dgm:t>
        <a:bodyPr/>
        <a:lstStyle/>
        <a:p>
          <a:pPr algn="just"/>
          <a:endParaRPr lang="en-US" sz="1800" noProof="0" dirty="0"/>
        </a:p>
      </dgm:t>
    </dgm:pt>
    <dgm:pt modelId="{281EEBF8-6709-4A3A-BA1F-F33486F0E38B}" type="parTrans" cxnId="{621402C0-BBC6-4039-ACD6-A24CE9D5749E}">
      <dgm:prSet/>
      <dgm:spPr/>
      <dgm:t>
        <a:bodyPr/>
        <a:lstStyle/>
        <a:p>
          <a:endParaRPr lang="lv-LV"/>
        </a:p>
      </dgm:t>
    </dgm:pt>
    <dgm:pt modelId="{7BE5FF46-D2E5-4C25-8C52-DBDCD2AD6805}" type="sibTrans" cxnId="{621402C0-BBC6-4039-ACD6-A24CE9D5749E}">
      <dgm:prSet/>
      <dgm:spPr/>
      <dgm:t>
        <a:bodyPr/>
        <a:lstStyle/>
        <a:p>
          <a:endParaRPr lang="lv-LV"/>
        </a:p>
      </dgm:t>
    </dgm:pt>
    <dgm:pt modelId="{C2E49039-028B-456C-9A3A-A4B851FC1AF7}">
      <dgm:prSet custT="1"/>
      <dgm:spPr/>
      <dgm:t>
        <a:bodyPr/>
        <a:lstStyle/>
        <a:p>
          <a:pPr algn="just"/>
          <a:endParaRPr lang="en-US" sz="1800" noProof="0" dirty="0"/>
        </a:p>
      </dgm:t>
    </dgm:pt>
    <dgm:pt modelId="{BC2B6889-9D27-45B0-AB74-87AD3A44AD04}" type="parTrans" cxnId="{C474C0B3-3017-441F-A8BD-A6DE85EF1CC5}">
      <dgm:prSet/>
      <dgm:spPr/>
      <dgm:t>
        <a:bodyPr/>
        <a:lstStyle/>
        <a:p>
          <a:endParaRPr lang="lv-LV"/>
        </a:p>
      </dgm:t>
    </dgm:pt>
    <dgm:pt modelId="{5F232D54-6563-48E3-AF51-A0BEF2901236}" type="sibTrans" cxnId="{C474C0B3-3017-441F-A8BD-A6DE85EF1CC5}">
      <dgm:prSet/>
      <dgm:spPr/>
      <dgm:t>
        <a:bodyPr/>
        <a:lstStyle/>
        <a:p>
          <a:endParaRPr lang="lv-LV"/>
        </a:p>
      </dgm:t>
    </dgm:pt>
    <dgm:pt modelId="{7C34A1DD-A90D-4D1A-8109-3BFC1E78F9F3}">
      <dgm:prSet phldrT="[Text]" custT="1"/>
      <dgm:spPr/>
      <dgm:t>
        <a:bodyPr/>
        <a:lstStyle/>
        <a:p>
          <a:pPr algn="just">
            <a:spcBef>
              <a:spcPts val="1200"/>
            </a:spcBef>
          </a:pPr>
          <a:endParaRPr lang="en-US" sz="1800" noProof="0" dirty="0"/>
        </a:p>
      </dgm:t>
    </dgm:pt>
    <dgm:pt modelId="{868DB34E-FC50-418B-BA17-980585ADFAAE}" type="parTrans" cxnId="{737D38BD-81E3-458B-819E-615C35E3987F}">
      <dgm:prSet/>
      <dgm:spPr/>
      <dgm:t>
        <a:bodyPr/>
        <a:lstStyle/>
        <a:p>
          <a:endParaRPr lang="lv-LV"/>
        </a:p>
      </dgm:t>
    </dgm:pt>
    <dgm:pt modelId="{273C70DF-728B-4A00-B296-34F1D03F61B7}" type="sibTrans" cxnId="{737D38BD-81E3-458B-819E-615C35E3987F}">
      <dgm:prSet/>
      <dgm:spPr/>
      <dgm:t>
        <a:bodyPr/>
        <a:lstStyle/>
        <a:p>
          <a:endParaRPr lang="lv-LV"/>
        </a:p>
      </dgm:t>
    </dgm:pt>
    <dgm:pt modelId="{5BC91CDC-5ED5-4D7D-8E26-FA1AA21BBD59}">
      <dgm:prSet phldrT="[Text]" custT="1"/>
      <dgm:spPr/>
      <dgm:t>
        <a:bodyPr/>
        <a:lstStyle/>
        <a:p>
          <a:pPr algn="just">
            <a:spcBef>
              <a:spcPts val="1200"/>
            </a:spcBef>
          </a:pPr>
          <a:endParaRPr lang="en-US" sz="1800" noProof="0" dirty="0"/>
        </a:p>
      </dgm:t>
    </dgm:pt>
    <dgm:pt modelId="{DF68E0E0-0945-4CEB-B747-438735779D79}" type="parTrans" cxnId="{759CF6BC-16A0-46E1-A1E9-ACD4364DC243}">
      <dgm:prSet/>
      <dgm:spPr/>
      <dgm:t>
        <a:bodyPr/>
        <a:lstStyle/>
        <a:p>
          <a:endParaRPr lang="lv-LV"/>
        </a:p>
      </dgm:t>
    </dgm:pt>
    <dgm:pt modelId="{82FCF652-58C3-4CA3-AC92-E1921CCFD790}" type="sibTrans" cxnId="{759CF6BC-16A0-46E1-A1E9-ACD4364DC243}">
      <dgm:prSet/>
      <dgm:spPr/>
      <dgm:t>
        <a:bodyPr/>
        <a:lstStyle/>
        <a:p>
          <a:endParaRPr lang="lv-LV"/>
        </a:p>
      </dgm:t>
    </dgm:pt>
    <dgm:pt modelId="{E3E58E99-CB75-4C21-890E-C58C260DC155}" type="pres">
      <dgm:prSet presAssocID="{97D80450-6D36-4CB8-B947-B26E7ECB22E9}" presName="linearFlow" presStyleCnt="0">
        <dgm:presLayoutVars>
          <dgm:dir/>
          <dgm:animLvl val="lvl"/>
          <dgm:resizeHandles/>
        </dgm:presLayoutVars>
      </dgm:prSet>
      <dgm:spPr/>
    </dgm:pt>
    <dgm:pt modelId="{8A548E94-F866-45E0-9E1D-1626510A2A9A}" type="pres">
      <dgm:prSet presAssocID="{C80CA3A1-CD8B-4CB3-80FA-E0F7395C6BA3}" presName="compositeNode" presStyleCnt="0">
        <dgm:presLayoutVars>
          <dgm:bulletEnabled val="1"/>
        </dgm:presLayoutVars>
      </dgm:prSet>
      <dgm:spPr/>
    </dgm:pt>
    <dgm:pt modelId="{9FEE8F56-1079-4B60-AC4B-206CBA268725}" type="pres">
      <dgm:prSet presAssocID="{C80CA3A1-CD8B-4CB3-80FA-E0F7395C6BA3}" presName="image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extLst>
        <a:ext uri="{E40237B7-FDA0-4F09-8148-C483321AD2D9}">
          <dgm14:cNvPr xmlns:dgm14="http://schemas.microsoft.com/office/drawing/2010/diagram" id="0" name="" descr="Glowing circuit board"/>
        </a:ext>
      </dgm:extLst>
    </dgm:pt>
    <dgm:pt modelId="{917167C7-5A29-4A9D-97D7-46402E8A0823}" type="pres">
      <dgm:prSet presAssocID="{C80CA3A1-CD8B-4CB3-80FA-E0F7395C6BA3}" presName="childNode" presStyleLbl="node1" presStyleIdx="0" presStyleCnt="3">
        <dgm:presLayoutVars>
          <dgm:bulletEnabled val="1"/>
        </dgm:presLayoutVars>
      </dgm:prSet>
      <dgm:spPr/>
    </dgm:pt>
    <dgm:pt modelId="{E0327A15-1C6C-4B6E-9B99-7C697E0D4756}" type="pres">
      <dgm:prSet presAssocID="{C80CA3A1-CD8B-4CB3-80FA-E0F7395C6BA3}" presName="parentNode" presStyleLbl="revTx" presStyleIdx="0" presStyleCnt="3">
        <dgm:presLayoutVars>
          <dgm:chMax val="0"/>
          <dgm:bulletEnabled val="1"/>
        </dgm:presLayoutVars>
      </dgm:prSet>
      <dgm:spPr/>
    </dgm:pt>
    <dgm:pt modelId="{EB7E49C1-F69C-4241-88B4-E3754F7FC4F7}" type="pres">
      <dgm:prSet presAssocID="{411AC3DB-6598-47B2-AA4A-4511D7ED0D8C}" presName="sibTrans" presStyleCnt="0"/>
      <dgm:spPr/>
    </dgm:pt>
    <dgm:pt modelId="{1CAEE7FB-5AA8-446D-A778-39F0E47630A2}" type="pres">
      <dgm:prSet presAssocID="{5949141E-A616-40A1-84EB-CB3A16E22D9F}" presName="compositeNode" presStyleCnt="0">
        <dgm:presLayoutVars>
          <dgm:bulletEnabled val="1"/>
        </dgm:presLayoutVars>
      </dgm:prSet>
      <dgm:spPr/>
    </dgm:pt>
    <dgm:pt modelId="{8DE06A1A-7F44-4BE8-A3FF-691AD281AD18}" type="pres">
      <dgm:prSet presAssocID="{5949141E-A616-40A1-84EB-CB3A16E22D9F}" presName="image" presStyleLbl="fgImgPlace1" presStyleIdx="1" presStyleCnt="3" custLinFactNeighborX="-3428" custLinFactNeighborY="-156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extLst>
        <a:ext uri="{E40237B7-FDA0-4F09-8148-C483321AD2D9}">
          <dgm14:cNvPr xmlns:dgm14="http://schemas.microsoft.com/office/drawing/2010/diagram" id="0" name="" descr="Sample being pipetted into a petri dish"/>
        </a:ext>
      </dgm:extLst>
    </dgm:pt>
    <dgm:pt modelId="{4E08B722-3C89-4F96-9C65-7135B07FCC9E}" type="pres">
      <dgm:prSet presAssocID="{5949141E-A616-40A1-84EB-CB3A16E22D9F}" presName="childNode" presStyleLbl="node1" presStyleIdx="1" presStyleCnt="3" custLinFactNeighborX="-1039" custLinFactNeighborY="778">
        <dgm:presLayoutVars>
          <dgm:bulletEnabled val="1"/>
        </dgm:presLayoutVars>
      </dgm:prSet>
      <dgm:spPr/>
    </dgm:pt>
    <dgm:pt modelId="{E9CA10C3-E3C0-495D-8BE4-AEE77BAFB3B6}" type="pres">
      <dgm:prSet presAssocID="{5949141E-A616-40A1-84EB-CB3A16E22D9F}" presName="parentNode" presStyleLbl="revTx" presStyleIdx="1" presStyleCnt="3">
        <dgm:presLayoutVars>
          <dgm:chMax val="0"/>
          <dgm:bulletEnabled val="1"/>
        </dgm:presLayoutVars>
      </dgm:prSet>
      <dgm:spPr/>
    </dgm:pt>
    <dgm:pt modelId="{D892CCC1-FADA-4874-B0BB-CA224D275F6E}" type="pres">
      <dgm:prSet presAssocID="{29784DC7-33C8-452D-AE0A-DA81DBEAA6E1}" presName="sibTrans" presStyleCnt="0"/>
      <dgm:spPr/>
    </dgm:pt>
    <dgm:pt modelId="{2E5B9EB8-DC06-4A21-A22B-A15B6762D86E}" type="pres">
      <dgm:prSet presAssocID="{17398EFD-2745-4D0E-8989-696236323704}" presName="compositeNode" presStyleCnt="0">
        <dgm:presLayoutVars>
          <dgm:bulletEnabled val="1"/>
        </dgm:presLayoutVars>
      </dgm:prSet>
      <dgm:spPr/>
    </dgm:pt>
    <dgm:pt modelId="{599FE91B-EAD5-404D-8AD1-1CB7AFF6EFF2}" type="pres">
      <dgm:prSet presAssocID="{17398EFD-2745-4D0E-8989-696236323704}" presName="image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extLst>
        <a:ext uri="{E40237B7-FDA0-4F09-8148-C483321AD2D9}">
          <dgm14:cNvPr xmlns:dgm14="http://schemas.microsoft.com/office/drawing/2010/diagram" id="0" name="" descr="Mobile device with apps"/>
        </a:ext>
      </dgm:extLst>
    </dgm:pt>
    <dgm:pt modelId="{E16BBF01-0AE9-41CA-980F-040065D4D382}" type="pres">
      <dgm:prSet presAssocID="{17398EFD-2745-4D0E-8989-696236323704}" presName="childNode" presStyleLbl="node1" presStyleIdx="2" presStyleCnt="3" custScaleX="104487">
        <dgm:presLayoutVars>
          <dgm:bulletEnabled val="1"/>
        </dgm:presLayoutVars>
      </dgm:prSet>
      <dgm:spPr/>
    </dgm:pt>
    <dgm:pt modelId="{76B721CB-7F5B-4D9C-93CA-9596FB8C44DC}" type="pres">
      <dgm:prSet presAssocID="{17398EFD-2745-4D0E-8989-696236323704}" presName="parentNode" presStyleLbl="revTx" presStyleIdx="2" presStyleCnt="3">
        <dgm:presLayoutVars>
          <dgm:chMax val="0"/>
          <dgm:bulletEnabled val="1"/>
        </dgm:presLayoutVars>
      </dgm:prSet>
      <dgm:spPr/>
    </dgm:pt>
  </dgm:ptLst>
  <dgm:cxnLst>
    <dgm:cxn modelId="{9B8F2101-3E90-4457-8675-44C087168C18}" srcId="{C80CA3A1-CD8B-4CB3-80FA-E0F7395C6BA3}" destId="{BA8F0DD4-6FC8-45B8-AE09-B7617B02333C}" srcOrd="5" destOrd="0" parTransId="{FB68A01E-231A-4942-9310-775255D1BD14}" sibTransId="{7380CE2C-3F5B-4DB9-B1AB-E7A0235F0905}"/>
    <dgm:cxn modelId="{32E8840A-05ED-46EE-801B-3054017E769C}" type="presOf" srcId="{7C34A1DD-A90D-4D1A-8109-3BFC1E78F9F3}" destId="{917167C7-5A29-4A9D-97D7-46402E8A0823}" srcOrd="0" destOrd="2" presId="urn:microsoft.com/office/officeart/2005/8/layout/hList2"/>
    <dgm:cxn modelId="{08C66A0E-6E65-480B-AA9C-80CCCBD0B710}" type="presOf" srcId="{5C5B27D0-F29C-4E3F-A40C-CA4CDEC3E438}" destId="{4E08B722-3C89-4F96-9C65-7135B07FCC9E}" srcOrd="0" destOrd="5" presId="urn:microsoft.com/office/officeart/2005/8/layout/hList2"/>
    <dgm:cxn modelId="{E79A9C13-6625-4BC5-B2CE-92D48332E019}" srcId="{C80CA3A1-CD8B-4CB3-80FA-E0F7395C6BA3}" destId="{7A2DC063-E86C-400F-8BBB-1655CF4ACE65}" srcOrd="3" destOrd="0" parTransId="{02036AF2-A320-4CCE-82B2-9E769D9604D8}" sibTransId="{7EA8059A-7500-4632-AD40-B8A073BC4BA2}"/>
    <dgm:cxn modelId="{AA99CF2B-BFEC-4A23-AC9F-6881A2D3ED55}" type="presOf" srcId="{8771EBFD-B427-4336-ABF2-BAFA3BDE3129}" destId="{917167C7-5A29-4A9D-97D7-46402E8A0823}" srcOrd="0" destOrd="1" presId="urn:microsoft.com/office/officeart/2005/8/layout/hList2"/>
    <dgm:cxn modelId="{44515D2D-AE08-4C5D-93A1-9562C8876F71}" type="presOf" srcId="{8EFD4A84-C388-4948-A2F6-15B63C6F487A}" destId="{E16BBF01-0AE9-41CA-980F-040065D4D382}" srcOrd="0" destOrd="5" presId="urn:microsoft.com/office/officeart/2005/8/layout/hList2"/>
    <dgm:cxn modelId="{C21EBD2D-BA22-4ECD-AAB9-B65FE49713DF}" srcId="{17398EFD-2745-4D0E-8989-696236323704}" destId="{76C0076D-FA9D-4370-A2E5-A6282DD06323}" srcOrd="1" destOrd="0" parTransId="{539A5EFD-D9D0-4FC3-9C9F-370B5A7A3E3D}" sibTransId="{9EE7E1D5-6738-41CE-AA1F-414628318DF2}"/>
    <dgm:cxn modelId="{8673D930-25E0-4AA5-9B79-0B9F0793C608}" type="presOf" srcId="{17398EFD-2745-4D0E-8989-696236323704}" destId="{76B721CB-7F5B-4D9C-93CA-9596FB8C44DC}" srcOrd="0" destOrd="0" presId="urn:microsoft.com/office/officeart/2005/8/layout/hList2"/>
    <dgm:cxn modelId="{9BFADA37-32EC-46D0-8EDD-0283B2B64078}" type="presOf" srcId="{76C0076D-FA9D-4370-A2E5-A6282DD06323}" destId="{E16BBF01-0AE9-41CA-980F-040065D4D382}" srcOrd="0" destOrd="1" presId="urn:microsoft.com/office/officeart/2005/8/layout/hList2"/>
    <dgm:cxn modelId="{F2902D3E-B570-492A-9574-41111A1C4643}" srcId="{C80CA3A1-CD8B-4CB3-80FA-E0F7395C6BA3}" destId="{7DDA5651-946C-4651-B299-96174318D1ED}" srcOrd="0" destOrd="0" parTransId="{18F87EEB-41E9-4EA7-9CD5-57F8AA18259C}" sibTransId="{2124E9F1-0CE5-4D51-A12A-B486C0DE7362}"/>
    <dgm:cxn modelId="{A87AE65F-4EBE-426F-BF3B-5ED743AB8553}" srcId="{5949141E-A616-40A1-84EB-CB3A16E22D9F}" destId="{A9BCEF83-96E5-46B3-AAFD-076DFDCDA7E1}" srcOrd="1" destOrd="0" parTransId="{991A0BE7-1285-4446-A38E-88F6769C80E5}" sibTransId="{357FD636-035E-4BE8-9DCD-C9CF54CD1EA9}"/>
    <dgm:cxn modelId="{E5E3B867-C38E-43A0-8C07-3BFB04F9BC55}" type="presOf" srcId="{16C53197-FF80-47E1-885A-85469BEC4FEC}" destId="{E16BBF01-0AE9-41CA-980F-040065D4D382}" srcOrd="0" destOrd="2" presId="urn:microsoft.com/office/officeart/2005/8/layout/hList2"/>
    <dgm:cxn modelId="{21E13069-6AB0-4F6D-93DA-111E37977BCB}" srcId="{17398EFD-2745-4D0E-8989-696236323704}" destId="{189F3A8F-EB9F-40DF-BFDD-FC79362E2C96}" srcOrd="3" destOrd="0" parTransId="{EE258767-1F86-4802-A1F3-FB283001B9AC}" sibTransId="{602283CD-65B7-4894-8BE9-405C4C3A1458}"/>
    <dgm:cxn modelId="{764FC169-44B7-4A74-9787-7C2CC6D03769}" type="presOf" srcId="{B98FBC8A-15EE-40F1-90B9-9D8238AEDAC3}" destId="{4E08B722-3C89-4F96-9C65-7135B07FCC9E}" srcOrd="0" destOrd="3" presId="urn:microsoft.com/office/officeart/2005/8/layout/hList2"/>
    <dgm:cxn modelId="{14F9F24E-1148-4467-A110-F52CB5DDA897}" srcId="{5949141E-A616-40A1-84EB-CB3A16E22D9F}" destId="{B98FBC8A-15EE-40F1-90B9-9D8238AEDAC3}" srcOrd="3" destOrd="0" parTransId="{02F2E7CA-258A-4817-99B2-59CBEA50EE52}" sibTransId="{6F68C7B4-1B7D-4DA2-B279-25DC68C34D28}"/>
    <dgm:cxn modelId="{AEC6D170-8A9A-4884-88E7-47AD1DC064F0}" type="presOf" srcId="{BA8F0DD4-6FC8-45B8-AE09-B7617B02333C}" destId="{917167C7-5A29-4A9D-97D7-46402E8A0823}" srcOrd="0" destOrd="5" presId="urn:microsoft.com/office/officeart/2005/8/layout/hList2"/>
    <dgm:cxn modelId="{97E58651-1EEF-42EE-B5CA-AA5BAF73B8C7}" srcId="{97D80450-6D36-4CB8-B947-B26E7ECB22E9}" destId="{17398EFD-2745-4D0E-8989-696236323704}" srcOrd="2" destOrd="0" parTransId="{17234C70-D1B3-468B-805D-88A4354BBF9D}" sibTransId="{EE962D7C-7311-4DDE-90D4-07719B80AAA7}"/>
    <dgm:cxn modelId="{0F4A5257-7609-4DDE-844A-D8A6BC8BE1A6}" srcId="{5949141E-A616-40A1-84EB-CB3A16E22D9F}" destId="{F8AEF670-5583-4EE3-A128-E714FE5803BB}" srcOrd="2" destOrd="0" parTransId="{820E0366-8AB0-4054-B7EC-15C047903FCD}" sibTransId="{BD6162D4-C924-40C0-8B19-0BF6FE1ADE77}"/>
    <dgm:cxn modelId="{1FFC0959-2891-4FF8-B207-B2489A7233C7}" srcId="{C80CA3A1-CD8B-4CB3-80FA-E0F7395C6BA3}" destId="{8771EBFD-B427-4336-ABF2-BAFA3BDE3129}" srcOrd="1" destOrd="0" parTransId="{234E9256-A614-4A40-97C0-BB39F2E0CC39}" sibTransId="{BF102338-AFF6-4C2A-8FCE-12E2F4AAF1B2}"/>
    <dgm:cxn modelId="{96C7625A-A499-45D9-8C61-B4D948FE4328}" type="presOf" srcId="{CEA399A5-A7B4-4869-AAC6-D3E36BD95725}" destId="{E16BBF01-0AE9-41CA-980F-040065D4D382}" srcOrd="0" destOrd="0" presId="urn:microsoft.com/office/officeart/2005/8/layout/hList2"/>
    <dgm:cxn modelId="{1A89FE7C-4D3A-487F-B4B1-F35F0C9B66E3}" type="presOf" srcId="{5BC91CDC-5ED5-4D7D-8E26-FA1AA21BBD59}" destId="{917167C7-5A29-4A9D-97D7-46402E8A0823}" srcOrd="0" destOrd="4" presId="urn:microsoft.com/office/officeart/2005/8/layout/hList2"/>
    <dgm:cxn modelId="{BBF8377E-BBEB-44CE-83E2-4B36E83A141E}" srcId="{97D80450-6D36-4CB8-B947-B26E7ECB22E9}" destId="{C80CA3A1-CD8B-4CB3-80FA-E0F7395C6BA3}" srcOrd="0" destOrd="0" parTransId="{53AF98FA-9283-45F1-BFE9-7C92379838B2}" sibTransId="{411AC3DB-6598-47B2-AA4A-4511D7ED0D8C}"/>
    <dgm:cxn modelId="{81F3008F-5614-42CF-94BB-629271E4CBB3}" type="presOf" srcId="{C80CA3A1-CD8B-4CB3-80FA-E0F7395C6BA3}" destId="{E0327A15-1C6C-4B6E-9B99-7C697E0D4756}" srcOrd="0" destOrd="0" presId="urn:microsoft.com/office/officeart/2005/8/layout/hList2"/>
    <dgm:cxn modelId="{A3273B93-921B-40BB-9926-A3B74D06755F}" srcId="{5949141E-A616-40A1-84EB-CB3A16E22D9F}" destId="{5C5B27D0-F29C-4E3F-A40C-CA4CDEC3E438}" srcOrd="5" destOrd="0" parTransId="{3E6DFB45-1CD9-440F-A3DB-AFA96E8076C2}" sibTransId="{F01874F0-5CBC-411C-ACDF-7316F34D0496}"/>
    <dgm:cxn modelId="{A8A46498-3E21-4269-BBE3-3DA27666FA92}" type="presOf" srcId="{03D05805-75C2-4A7D-9DF1-443395500EEA}" destId="{4E08B722-3C89-4F96-9C65-7135B07FCC9E}" srcOrd="0" destOrd="0" presId="urn:microsoft.com/office/officeart/2005/8/layout/hList2"/>
    <dgm:cxn modelId="{B825979C-4596-4498-863A-07BF09EB5403}" type="presOf" srcId="{13A510B4-F759-4D1A-A246-900EFBA58891}" destId="{4E08B722-3C89-4F96-9C65-7135B07FCC9E}" srcOrd="0" destOrd="4" presId="urn:microsoft.com/office/officeart/2005/8/layout/hList2"/>
    <dgm:cxn modelId="{1C9FB69E-5E63-4AF2-9779-FFCC81B27231}" type="presOf" srcId="{C2E49039-028B-456C-9A3A-A4B851FC1AF7}" destId="{E16BBF01-0AE9-41CA-980F-040065D4D382}" srcOrd="0" destOrd="4" presId="urn:microsoft.com/office/officeart/2005/8/layout/hList2"/>
    <dgm:cxn modelId="{F5D722AA-ADA4-49B8-95D0-C7328DF1D706}" srcId="{5949141E-A616-40A1-84EB-CB3A16E22D9F}" destId="{03D05805-75C2-4A7D-9DF1-443395500EEA}" srcOrd="0" destOrd="0" parTransId="{824AF310-0CD5-48D1-BF65-0469B9ED5F65}" sibTransId="{1211CE02-B7DF-4B3B-BB49-A7FC2800E920}"/>
    <dgm:cxn modelId="{B27540AC-F5AE-4E1C-A501-3EF34A3D59EE}" type="presOf" srcId="{97D80450-6D36-4CB8-B947-B26E7ECB22E9}" destId="{E3E58E99-CB75-4C21-890E-C58C260DC155}" srcOrd="0" destOrd="0" presId="urn:microsoft.com/office/officeart/2005/8/layout/hList2"/>
    <dgm:cxn modelId="{290FC9AD-1354-4068-95A4-197B04AA9A2D}" type="presOf" srcId="{5949141E-A616-40A1-84EB-CB3A16E22D9F}" destId="{E9CA10C3-E3C0-495D-8BE4-AEE77BAFB3B6}" srcOrd="0" destOrd="0" presId="urn:microsoft.com/office/officeart/2005/8/layout/hList2"/>
    <dgm:cxn modelId="{BAEBE6AD-8634-4EDE-B252-7CA92522D311}" type="presOf" srcId="{A9BCEF83-96E5-46B3-AAFD-076DFDCDA7E1}" destId="{4E08B722-3C89-4F96-9C65-7135B07FCC9E}" srcOrd="0" destOrd="1" presId="urn:microsoft.com/office/officeart/2005/8/layout/hList2"/>
    <dgm:cxn modelId="{7B0E0FB0-133D-4883-A8B5-A127676CDC5A}" type="presOf" srcId="{7DDA5651-946C-4651-B299-96174318D1ED}" destId="{917167C7-5A29-4A9D-97D7-46402E8A0823}" srcOrd="0" destOrd="0" presId="urn:microsoft.com/office/officeart/2005/8/layout/hList2"/>
    <dgm:cxn modelId="{C474C0B3-3017-441F-A8BD-A6DE85EF1CC5}" srcId="{17398EFD-2745-4D0E-8989-696236323704}" destId="{C2E49039-028B-456C-9A3A-A4B851FC1AF7}" srcOrd="4" destOrd="0" parTransId="{BC2B6889-9D27-45B0-AB74-87AD3A44AD04}" sibTransId="{5F232D54-6563-48E3-AF51-A0BEF2901236}"/>
    <dgm:cxn modelId="{759CF6BC-16A0-46E1-A1E9-ACD4364DC243}" srcId="{C80CA3A1-CD8B-4CB3-80FA-E0F7395C6BA3}" destId="{5BC91CDC-5ED5-4D7D-8E26-FA1AA21BBD59}" srcOrd="4" destOrd="0" parTransId="{DF68E0E0-0945-4CEB-B747-438735779D79}" sibTransId="{82FCF652-58C3-4CA3-AC92-E1921CCFD790}"/>
    <dgm:cxn modelId="{737D38BD-81E3-458B-819E-615C35E3987F}" srcId="{C80CA3A1-CD8B-4CB3-80FA-E0F7395C6BA3}" destId="{7C34A1DD-A90D-4D1A-8109-3BFC1E78F9F3}" srcOrd="2" destOrd="0" parTransId="{868DB34E-FC50-418B-BA17-980585ADFAAE}" sibTransId="{273C70DF-728B-4A00-B296-34F1D03F61B7}"/>
    <dgm:cxn modelId="{621402C0-BBC6-4039-ACD6-A24CE9D5749E}" srcId="{17398EFD-2745-4D0E-8989-696236323704}" destId="{16C53197-FF80-47E1-885A-85469BEC4FEC}" srcOrd="2" destOrd="0" parTransId="{281EEBF8-6709-4A3A-BA1F-F33486F0E38B}" sibTransId="{7BE5FF46-D2E5-4C25-8C52-DBDCD2AD6805}"/>
    <dgm:cxn modelId="{07C7A6C9-555F-452E-B230-9664257E18C9}" type="presOf" srcId="{F8AEF670-5583-4EE3-A128-E714FE5803BB}" destId="{4E08B722-3C89-4F96-9C65-7135B07FCC9E}" srcOrd="0" destOrd="2" presId="urn:microsoft.com/office/officeart/2005/8/layout/hList2"/>
    <dgm:cxn modelId="{FDF9B9D1-22AC-4281-8245-3CF5E95A9E86}" type="presOf" srcId="{189F3A8F-EB9F-40DF-BFDD-FC79362E2C96}" destId="{E16BBF01-0AE9-41CA-980F-040065D4D382}" srcOrd="0" destOrd="3" presId="urn:microsoft.com/office/officeart/2005/8/layout/hList2"/>
    <dgm:cxn modelId="{5716F2E4-2A98-474E-A95D-B86F9AC88307}" srcId="{17398EFD-2745-4D0E-8989-696236323704}" destId="{8EFD4A84-C388-4948-A2F6-15B63C6F487A}" srcOrd="5" destOrd="0" parTransId="{9C6D044D-9D34-4186-A31D-D11D6F0B320B}" sibTransId="{E87B3A69-5218-47B0-B346-98A26CEB7949}"/>
    <dgm:cxn modelId="{187F13ED-3BCD-45C0-A86E-593F96D97E29}" type="presOf" srcId="{7A2DC063-E86C-400F-8BBB-1655CF4ACE65}" destId="{917167C7-5A29-4A9D-97D7-46402E8A0823}" srcOrd="0" destOrd="3" presId="urn:microsoft.com/office/officeart/2005/8/layout/hList2"/>
    <dgm:cxn modelId="{B3654CF0-43C0-40A4-B5A0-7450A8BB97CD}" srcId="{5949141E-A616-40A1-84EB-CB3A16E22D9F}" destId="{13A510B4-F759-4D1A-A246-900EFBA58891}" srcOrd="4" destOrd="0" parTransId="{E9DCFBD3-DC75-4C5B-8379-8BCBF084DD4D}" sibTransId="{7EB968AF-244E-446A-8C55-FD3FC0E0E8CE}"/>
    <dgm:cxn modelId="{9C18B7F3-2779-48E6-85DF-62B8D72368BB}" srcId="{97D80450-6D36-4CB8-B947-B26E7ECB22E9}" destId="{5949141E-A616-40A1-84EB-CB3A16E22D9F}" srcOrd="1" destOrd="0" parTransId="{A463D236-1FF5-433C-9682-38DDDA86FED4}" sibTransId="{29784DC7-33C8-452D-AE0A-DA81DBEAA6E1}"/>
    <dgm:cxn modelId="{13624AF5-B854-4065-BA19-FEE55351969B}" srcId="{17398EFD-2745-4D0E-8989-696236323704}" destId="{CEA399A5-A7B4-4869-AAC6-D3E36BD95725}" srcOrd="0" destOrd="0" parTransId="{B192535A-3F46-4B87-AD6F-88AE0AD8202A}" sibTransId="{06A5BC52-23BE-4DFA-AE8D-8F096C9D4BC5}"/>
    <dgm:cxn modelId="{B3869762-138D-400B-B386-5B9C2131A658}" type="presParOf" srcId="{E3E58E99-CB75-4C21-890E-C58C260DC155}" destId="{8A548E94-F866-45E0-9E1D-1626510A2A9A}" srcOrd="0" destOrd="0" presId="urn:microsoft.com/office/officeart/2005/8/layout/hList2"/>
    <dgm:cxn modelId="{BE620721-85C7-40B6-90B6-F223D6AC6BAD}" type="presParOf" srcId="{8A548E94-F866-45E0-9E1D-1626510A2A9A}" destId="{9FEE8F56-1079-4B60-AC4B-206CBA268725}" srcOrd="0" destOrd="0" presId="urn:microsoft.com/office/officeart/2005/8/layout/hList2"/>
    <dgm:cxn modelId="{F509D125-C76F-4721-B48E-CF445455120F}" type="presParOf" srcId="{8A548E94-F866-45E0-9E1D-1626510A2A9A}" destId="{917167C7-5A29-4A9D-97D7-46402E8A0823}" srcOrd="1" destOrd="0" presId="urn:microsoft.com/office/officeart/2005/8/layout/hList2"/>
    <dgm:cxn modelId="{3B880E27-E781-4FCF-92DE-6E1166D6721A}" type="presParOf" srcId="{8A548E94-F866-45E0-9E1D-1626510A2A9A}" destId="{E0327A15-1C6C-4B6E-9B99-7C697E0D4756}" srcOrd="2" destOrd="0" presId="urn:microsoft.com/office/officeart/2005/8/layout/hList2"/>
    <dgm:cxn modelId="{338D64E5-09CC-4BE1-95DE-F5E96DAE1900}" type="presParOf" srcId="{E3E58E99-CB75-4C21-890E-C58C260DC155}" destId="{EB7E49C1-F69C-4241-88B4-E3754F7FC4F7}" srcOrd="1" destOrd="0" presId="urn:microsoft.com/office/officeart/2005/8/layout/hList2"/>
    <dgm:cxn modelId="{62834A08-860A-499E-9E9F-A7048F3E37F2}" type="presParOf" srcId="{E3E58E99-CB75-4C21-890E-C58C260DC155}" destId="{1CAEE7FB-5AA8-446D-A778-39F0E47630A2}" srcOrd="2" destOrd="0" presId="urn:microsoft.com/office/officeart/2005/8/layout/hList2"/>
    <dgm:cxn modelId="{2C7D338A-2EF8-4859-839C-A0601D00331F}" type="presParOf" srcId="{1CAEE7FB-5AA8-446D-A778-39F0E47630A2}" destId="{8DE06A1A-7F44-4BE8-A3FF-691AD281AD18}" srcOrd="0" destOrd="0" presId="urn:microsoft.com/office/officeart/2005/8/layout/hList2"/>
    <dgm:cxn modelId="{FFF17CBA-9733-49CF-92AE-4ADCC4E2A699}" type="presParOf" srcId="{1CAEE7FB-5AA8-446D-A778-39F0E47630A2}" destId="{4E08B722-3C89-4F96-9C65-7135B07FCC9E}" srcOrd="1" destOrd="0" presId="urn:microsoft.com/office/officeart/2005/8/layout/hList2"/>
    <dgm:cxn modelId="{9A3B4CC7-708A-4027-9435-7DFE5858A9DF}" type="presParOf" srcId="{1CAEE7FB-5AA8-446D-A778-39F0E47630A2}" destId="{E9CA10C3-E3C0-495D-8BE4-AEE77BAFB3B6}" srcOrd="2" destOrd="0" presId="urn:microsoft.com/office/officeart/2005/8/layout/hList2"/>
    <dgm:cxn modelId="{7B9EDD51-B599-4998-892D-698D88AEDA0B}" type="presParOf" srcId="{E3E58E99-CB75-4C21-890E-C58C260DC155}" destId="{D892CCC1-FADA-4874-B0BB-CA224D275F6E}" srcOrd="3" destOrd="0" presId="urn:microsoft.com/office/officeart/2005/8/layout/hList2"/>
    <dgm:cxn modelId="{9471BEEC-0462-45E1-AA1A-5F386C7BF197}" type="presParOf" srcId="{E3E58E99-CB75-4C21-890E-C58C260DC155}" destId="{2E5B9EB8-DC06-4A21-A22B-A15B6762D86E}" srcOrd="4" destOrd="0" presId="urn:microsoft.com/office/officeart/2005/8/layout/hList2"/>
    <dgm:cxn modelId="{740395D9-3726-4DB5-B70F-E7ED78E5EF9A}" type="presParOf" srcId="{2E5B9EB8-DC06-4A21-A22B-A15B6762D86E}" destId="{599FE91B-EAD5-404D-8AD1-1CB7AFF6EFF2}" srcOrd="0" destOrd="0" presId="urn:microsoft.com/office/officeart/2005/8/layout/hList2"/>
    <dgm:cxn modelId="{DA594171-EFAB-45B0-9B70-1CD4814708D1}" type="presParOf" srcId="{2E5B9EB8-DC06-4A21-A22B-A15B6762D86E}" destId="{E16BBF01-0AE9-41CA-980F-040065D4D382}" srcOrd="1" destOrd="0" presId="urn:microsoft.com/office/officeart/2005/8/layout/hList2"/>
    <dgm:cxn modelId="{FD143485-3A3A-47E7-8E57-44A50A1A98CC}" type="presParOf" srcId="{2E5B9EB8-DC06-4A21-A22B-A15B6762D86E}" destId="{76B721CB-7F5B-4D9C-93CA-9596FB8C44DC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425F8D5-5713-465D-8EEE-EC2835CF7AC6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lv-LV"/>
        </a:p>
      </dgm:t>
    </dgm:pt>
    <dgm:pt modelId="{584B5965-262B-45EF-94DD-A848CD37E1F1}">
      <dgm:prSet phldrT="[Text]"/>
      <dgm:spPr/>
      <dgm:t>
        <a:bodyPr/>
        <a:lstStyle/>
        <a:p>
          <a:r>
            <a:rPr lang="lv-LV" dirty="0"/>
            <a:t>31.12.2024</a:t>
          </a:r>
        </a:p>
        <a:p>
          <a:r>
            <a:rPr lang="lv-LV" dirty="0"/>
            <a:t>0,74 </a:t>
          </a:r>
          <a:r>
            <a:rPr lang="lv-LV" dirty="0" err="1"/>
            <a:t>mEUR</a:t>
          </a:r>
          <a:endParaRPr lang="lv-LV" dirty="0"/>
        </a:p>
      </dgm:t>
    </dgm:pt>
    <dgm:pt modelId="{A4C47691-F3A2-4689-9819-986CFF67AEFA}" type="parTrans" cxnId="{593CE993-26A0-4C37-9522-BD1576CB5A23}">
      <dgm:prSet/>
      <dgm:spPr/>
      <dgm:t>
        <a:bodyPr/>
        <a:lstStyle/>
        <a:p>
          <a:endParaRPr lang="lv-LV"/>
        </a:p>
      </dgm:t>
    </dgm:pt>
    <dgm:pt modelId="{EA9ACDF9-C21A-4C17-BDA2-FD03B23D4D1C}" type="sibTrans" cxnId="{593CE993-26A0-4C37-9522-BD1576CB5A23}">
      <dgm:prSet/>
      <dgm:spPr/>
      <dgm:t>
        <a:bodyPr/>
        <a:lstStyle/>
        <a:p>
          <a:endParaRPr lang="lv-LV"/>
        </a:p>
      </dgm:t>
    </dgm:pt>
    <dgm:pt modelId="{8812165E-93AA-4CD7-9FB0-0BE7DE171D7E}">
      <dgm:prSet phldrT="[Text]" custT="1"/>
      <dgm:spPr/>
      <dgm:t>
        <a:bodyPr/>
        <a:lstStyle/>
        <a:p>
          <a:pPr marL="358775" indent="-358775" algn="just">
            <a:spcBef>
              <a:spcPts val="600"/>
            </a:spcBef>
            <a:buFont typeface="Wingdings" panose="05000000000000000000" pitchFamily="2" charset="2"/>
            <a:buChar char="ü"/>
          </a:pPr>
          <a:r>
            <a:rPr lang="en-US" sz="1800" dirty="0"/>
            <a:t>2 think</a:t>
          </a:r>
          <a:r>
            <a:rPr lang="lv-LV" sz="1800" dirty="0"/>
            <a:t>-</a:t>
          </a:r>
          <a:r>
            <a:rPr lang="en-US" sz="1800" dirty="0"/>
            <a:t>tanks organized
developed guidelines
2 measures have been implemented
10 seminars were organized, 2 surveys were conducted
standard </a:t>
          </a:r>
          <a:r>
            <a:rPr lang="lv-LV" sz="1800" dirty="0" err="1"/>
            <a:t>on</a:t>
          </a:r>
          <a:r>
            <a:rPr lang="lv-LV" sz="1800" dirty="0"/>
            <a:t> </a:t>
          </a:r>
          <a:r>
            <a:rPr lang="en-US" sz="1800" dirty="0"/>
            <a:t>project management skills has been developed
4 e-courses developed,
1720 members of the target group trained</a:t>
          </a:r>
          <a:endParaRPr lang="lv-LV" sz="1800" dirty="0"/>
        </a:p>
      </dgm:t>
    </dgm:pt>
    <dgm:pt modelId="{675B1861-F2E4-456D-B109-1C2CE8D5C5D4}" type="parTrans" cxnId="{8DA32FBC-9B1A-4AC7-970A-4E38A1DDAB0A}">
      <dgm:prSet/>
      <dgm:spPr/>
      <dgm:t>
        <a:bodyPr/>
        <a:lstStyle/>
        <a:p>
          <a:endParaRPr lang="lv-LV"/>
        </a:p>
      </dgm:t>
    </dgm:pt>
    <dgm:pt modelId="{4E697761-A90A-48EF-BE91-5109EAFF99C0}" type="sibTrans" cxnId="{8DA32FBC-9B1A-4AC7-970A-4E38A1DDAB0A}">
      <dgm:prSet/>
      <dgm:spPr/>
      <dgm:t>
        <a:bodyPr/>
        <a:lstStyle/>
        <a:p>
          <a:endParaRPr lang="lv-LV"/>
        </a:p>
      </dgm:t>
    </dgm:pt>
    <dgm:pt modelId="{A58865DB-1245-490B-8F26-E787E471DCAC}">
      <dgm:prSet phldrT="[Text]"/>
      <dgm:spPr/>
      <dgm:t>
        <a:bodyPr/>
        <a:lstStyle/>
        <a:p>
          <a:r>
            <a:rPr lang="lv-LV" dirty="0"/>
            <a:t>31.12.2026</a:t>
          </a:r>
        </a:p>
        <a:p>
          <a:r>
            <a:rPr lang="lv-LV" dirty="0"/>
            <a:t>0,78 </a:t>
          </a:r>
          <a:r>
            <a:rPr lang="lv-LV" dirty="0" err="1"/>
            <a:t>mEUR</a:t>
          </a:r>
          <a:endParaRPr lang="lv-LV" dirty="0"/>
        </a:p>
      </dgm:t>
    </dgm:pt>
    <dgm:pt modelId="{1F15A1D3-E9AA-4064-BF7B-F84E18F5A0CE}" type="parTrans" cxnId="{74DE2A36-00F4-4FE2-8AF5-5860D7F7CFA4}">
      <dgm:prSet/>
      <dgm:spPr/>
      <dgm:t>
        <a:bodyPr/>
        <a:lstStyle/>
        <a:p>
          <a:endParaRPr lang="lv-LV"/>
        </a:p>
      </dgm:t>
    </dgm:pt>
    <dgm:pt modelId="{FD39331A-936B-47D9-B20E-9741B008B307}" type="sibTrans" cxnId="{74DE2A36-00F4-4FE2-8AF5-5860D7F7CFA4}">
      <dgm:prSet/>
      <dgm:spPr/>
      <dgm:t>
        <a:bodyPr/>
        <a:lstStyle/>
        <a:p>
          <a:endParaRPr lang="lv-LV"/>
        </a:p>
      </dgm:t>
    </dgm:pt>
    <dgm:pt modelId="{3C923C2F-D02D-412F-B133-56B3C4F73174}">
      <dgm:prSet phldrT="[Text]" custT="1"/>
      <dgm:spPr/>
      <dgm:t>
        <a:bodyPr/>
        <a:lstStyle/>
        <a:p>
          <a:pPr marL="358775" indent="-358775" algn="just">
            <a:buFont typeface="Wingdings" panose="05000000000000000000" pitchFamily="2" charset="2"/>
            <a:buChar char="ü"/>
          </a:pPr>
          <a:r>
            <a:rPr lang="en-US" sz="1800" dirty="0"/>
            <a:t>1 think</a:t>
          </a:r>
          <a:r>
            <a:rPr lang="lv-LV" sz="1800" dirty="0"/>
            <a:t>-</a:t>
          </a:r>
          <a:r>
            <a:rPr lang="en-US" sz="1800" dirty="0"/>
            <a:t>tank organized,
1 study</a:t>
          </a:r>
          <a:r>
            <a:rPr lang="lv-LV" sz="1800" dirty="0"/>
            <a:t> </a:t>
          </a:r>
          <a:r>
            <a:rPr lang="en-US" sz="1800" dirty="0"/>
            <a:t>conducted,
the standard for the implementation of Integrity Pacts developed</a:t>
          </a:r>
          <a:r>
            <a:rPr lang="lv-LV" sz="1800" dirty="0"/>
            <a:t>,</a:t>
          </a:r>
          <a:r>
            <a:rPr lang="en-US" sz="1800" dirty="0"/>
            <a:t>
2 </a:t>
          </a:r>
          <a:r>
            <a:rPr lang="lv-LV" sz="1800" dirty="0"/>
            <a:t>events</a:t>
          </a:r>
          <a:r>
            <a:rPr lang="en-US" sz="1800" dirty="0"/>
            <a:t> organized</a:t>
          </a:r>
          <a:r>
            <a:rPr lang="lv-LV" sz="1800" dirty="0"/>
            <a:t>,</a:t>
          </a:r>
          <a:r>
            <a:rPr lang="en-US" sz="1800" dirty="0"/>
            <a:t>
5 seminars organized,
4 surveys </a:t>
          </a:r>
          <a:r>
            <a:rPr lang="en-US" sz="1800" dirty="0" err="1"/>
            <a:t>conducte</a:t>
          </a:r>
          <a:r>
            <a:rPr lang="lv-LV" sz="1800" dirty="0"/>
            <a:t>d,</a:t>
          </a:r>
          <a:r>
            <a:rPr lang="en-US" sz="1800" dirty="0"/>
            <a:t>
improved </a:t>
          </a:r>
          <a:r>
            <a:rPr lang="lv-LV" sz="1800" dirty="0"/>
            <a:t>PMB</a:t>
          </a:r>
          <a:r>
            <a:rPr lang="en-US" sz="1800" dirty="0"/>
            <a:t> website</a:t>
          </a:r>
          <a:r>
            <a:rPr lang="lv-LV" sz="1800" dirty="0"/>
            <a:t>,</a:t>
          </a:r>
          <a:r>
            <a:rPr lang="en-US" sz="1800" dirty="0"/>
            <a:t>
2025 members of the target group</a:t>
          </a:r>
          <a:r>
            <a:rPr lang="lv-LV" sz="1800" dirty="0"/>
            <a:t> </a:t>
          </a:r>
          <a:r>
            <a:rPr lang="en-US" sz="1800" dirty="0"/>
            <a:t>trained</a:t>
          </a:r>
          <a:r>
            <a:rPr lang="lv-LV" sz="1800" dirty="0"/>
            <a:t>.</a:t>
          </a:r>
        </a:p>
      </dgm:t>
    </dgm:pt>
    <dgm:pt modelId="{1B9C975F-342B-49A9-B763-47DC77C88C35}" type="parTrans" cxnId="{000A1F3E-DCAE-4110-8E64-D6E30CC37711}">
      <dgm:prSet/>
      <dgm:spPr/>
      <dgm:t>
        <a:bodyPr/>
        <a:lstStyle/>
        <a:p>
          <a:endParaRPr lang="lv-LV"/>
        </a:p>
      </dgm:t>
    </dgm:pt>
    <dgm:pt modelId="{82B736F7-87A5-4615-B6D8-296325988F29}" type="sibTrans" cxnId="{000A1F3E-DCAE-4110-8E64-D6E30CC37711}">
      <dgm:prSet/>
      <dgm:spPr/>
      <dgm:t>
        <a:bodyPr/>
        <a:lstStyle/>
        <a:p>
          <a:endParaRPr lang="lv-LV"/>
        </a:p>
      </dgm:t>
    </dgm:pt>
    <dgm:pt modelId="{C9C3A70D-6FEF-4F7B-8516-40EB5175D92B}">
      <dgm:prSet phldrT="[Text]"/>
      <dgm:spPr/>
      <dgm:t>
        <a:bodyPr/>
        <a:lstStyle/>
        <a:p>
          <a:r>
            <a:rPr lang="lv-LV" dirty="0"/>
            <a:t>31.12.2028</a:t>
          </a:r>
        </a:p>
        <a:p>
          <a:r>
            <a:rPr lang="lv-LV" dirty="0"/>
            <a:t>0,41 </a:t>
          </a:r>
          <a:r>
            <a:rPr lang="lv-LV" dirty="0" err="1"/>
            <a:t>mEUR</a:t>
          </a:r>
          <a:endParaRPr lang="lv-LV" dirty="0"/>
        </a:p>
      </dgm:t>
    </dgm:pt>
    <dgm:pt modelId="{6982F163-5FAF-4372-85EF-46CA4C0F5C66}" type="parTrans" cxnId="{09BB4F7A-7F71-4D6F-B614-62237F223A6B}">
      <dgm:prSet/>
      <dgm:spPr/>
      <dgm:t>
        <a:bodyPr/>
        <a:lstStyle/>
        <a:p>
          <a:endParaRPr lang="lv-LV"/>
        </a:p>
      </dgm:t>
    </dgm:pt>
    <dgm:pt modelId="{E516F256-FB35-4068-8ACE-548A3136D3D5}" type="sibTrans" cxnId="{09BB4F7A-7F71-4D6F-B614-62237F223A6B}">
      <dgm:prSet/>
      <dgm:spPr/>
      <dgm:t>
        <a:bodyPr/>
        <a:lstStyle/>
        <a:p>
          <a:endParaRPr lang="lv-LV"/>
        </a:p>
      </dgm:t>
    </dgm:pt>
    <dgm:pt modelId="{4CC1E476-0738-4627-A02F-9B96CA14A7C8}">
      <dgm:prSet phldrT="[Text]" custT="1"/>
      <dgm:spPr/>
      <dgm:t>
        <a:bodyPr/>
        <a:lstStyle/>
        <a:p>
          <a:pPr marL="358775" indent="-358775" algn="just">
            <a:buFont typeface="Wingdings" panose="05000000000000000000" pitchFamily="2" charset="2"/>
            <a:buChar char="ü"/>
          </a:pPr>
          <a:r>
            <a:rPr lang="en-US" sz="1800" dirty="0"/>
            <a:t>1 think tank organized,
1 information campaign implemented</a:t>
          </a:r>
          <a:r>
            <a:rPr lang="lv-LV" sz="1800" dirty="0"/>
            <a:t>,</a:t>
          </a:r>
          <a:r>
            <a:rPr lang="en-US" sz="1800" dirty="0"/>
            <a:t>
2 </a:t>
          </a:r>
          <a:r>
            <a:rPr lang="lv-LV" sz="1800" dirty="0"/>
            <a:t>events</a:t>
          </a:r>
          <a:r>
            <a:rPr lang="en-US" sz="1800" dirty="0"/>
            <a:t> organized,
1</a:t>
          </a:r>
          <a:r>
            <a:rPr lang="lv-LV" sz="1800" dirty="0"/>
            <a:t> </a:t>
          </a:r>
          <a:r>
            <a:rPr lang="en-US" sz="1800" dirty="0"/>
            <a:t>295 members of the target group trained</a:t>
          </a:r>
          <a:r>
            <a:rPr lang="lv-LV" sz="1800" dirty="0"/>
            <a:t>,</a:t>
          </a:r>
          <a:r>
            <a:rPr lang="en-US" sz="1800" dirty="0"/>
            <a:t>
1 final event</a:t>
          </a:r>
          <a:r>
            <a:rPr lang="lv-LV" sz="1800" dirty="0"/>
            <a:t> </a:t>
          </a:r>
          <a:r>
            <a:rPr lang="en-US" sz="1800" dirty="0"/>
            <a:t>organized</a:t>
          </a:r>
          <a:r>
            <a:rPr lang="lv-LV" sz="1800" dirty="0"/>
            <a:t>.</a:t>
          </a:r>
        </a:p>
      </dgm:t>
    </dgm:pt>
    <dgm:pt modelId="{9A94302F-1104-4ED6-9F2F-040FE4F4E7D1}" type="parTrans" cxnId="{2E24EBA4-79C7-4C6F-BFE7-3D1576CC7759}">
      <dgm:prSet/>
      <dgm:spPr/>
      <dgm:t>
        <a:bodyPr/>
        <a:lstStyle/>
        <a:p>
          <a:endParaRPr lang="lv-LV"/>
        </a:p>
      </dgm:t>
    </dgm:pt>
    <dgm:pt modelId="{3DB575DC-15B5-4CB2-ADB9-BC9CC804AC75}" type="sibTrans" cxnId="{2E24EBA4-79C7-4C6F-BFE7-3D1576CC7759}">
      <dgm:prSet/>
      <dgm:spPr/>
      <dgm:t>
        <a:bodyPr/>
        <a:lstStyle/>
        <a:p>
          <a:endParaRPr lang="lv-LV"/>
        </a:p>
      </dgm:t>
    </dgm:pt>
    <dgm:pt modelId="{9DDDA841-C516-4ED1-8C64-7458F9A8BC71}" type="pres">
      <dgm:prSet presAssocID="{9425F8D5-5713-465D-8EEE-EC2835CF7AC6}" presName="Name0" presStyleCnt="0">
        <dgm:presLayoutVars>
          <dgm:dir/>
          <dgm:animLvl val="lvl"/>
          <dgm:resizeHandles val="exact"/>
        </dgm:presLayoutVars>
      </dgm:prSet>
      <dgm:spPr/>
    </dgm:pt>
    <dgm:pt modelId="{F0C1F190-B501-4C82-A285-9224CDFB2E40}" type="pres">
      <dgm:prSet presAssocID="{584B5965-262B-45EF-94DD-A848CD37E1F1}" presName="composite" presStyleCnt="0"/>
      <dgm:spPr/>
    </dgm:pt>
    <dgm:pt modelId="{4D669881-919F-40CF-9B91-8D8A92017C39}" type="pres">
      <dgm:prSet presAssocID="{584B5965-262B-45EF-94DD-A848CD37E1F1}" presName="parTx" presStyleLbl="alignNode1" presStyleIdx="0" presStyleCnt="3" custLinFactNeighborX="-103" custLinFactNeighborY="2482">
        <dgm:presLayoutVars>
          <dgm:chMax val="0"/>
          <dgm:chPref val="0"/>
          <dgm:bulletEnabled val="1"/>
        </dgm:presLayoutVars>
      </dgm:prSet>
      <dgm:spPr/>
    </dgm:pt>
    <dgm:pt modelId="{530E69DC-CF0A-4589-8EC9-52FD4838EA9F}" type="pres">
      <dgm:prSet presAssocID="{584B5965-262B-45EF-94DD-A848CD37E1F1}" presName="desTx" presStyleLbl="alignAccFollowNode1" presStyleIdx="0" presStyleCnt="3">
        <dgm:presLayoutVars>
          <dgm:bulletEnabled val="1"/>
        </dgm:presLayoutVars>
      </dgm:prSet>
      <dgm:spPr/>
    </dgm:pt>
    <dgm:pt modelId="{D93BEDC6-3B33-4890-918C-21B124CA78EA}" type="pres">
      <dgm:prSet presAssocID="{EA9ACDF9-C21A-4C17-BDA2-FD03B23D4D1C}" presName="space" presStyleCnt="0"/>
      <dgm:spPr/>
    </dgm:pt>
    <dgm:pt modelId="{13D451C8-209B-499C-9CFE-490ECEF2B88E}" type="pres">
      <dgm:prSet presAssocID="{A58865DB-1245-490B-8F26-E787E471DCAC}" presName="composite" presStyleCnt="0"/>
      <dgm:spPr/>
    </dgm:pt>
    <dgm:pt modelId="{9099C5BD-F9AD-4145-B7A5-5EACACC3CEC0}" type="pres">
      <dgm:prSet presAssocID="{A58865DB-1245-490B-8F26-E787E471DCAC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A897A7ED-03FA-44A8-B845-307786EDC850}" type="pres">
      <dgm:prSet presAssocID="{A58865DB-1245-490B-8F26-E787E471DCAC}" presName="desTx" presStyleLbl="alignAccFollowNode1" presStyleIdx="1" presStyleCnt="3">
        <dgm:presLayoutVars>
          <dgm:bulletEnabled val="1"/>
        </dgm:presLayoutVars>
      </dgm:prSet>
      <dgm:spPr/>
    </dgm:pt>
    <dgm:pt modelId="{8C864DE4-646B-403C-911A-A46FF512CCEC}" type="pres">
      <dgm:prSet presAssocID="{FD39331A-936B-47D9-B20E-9741B008B307}" presName="space" presStyleCnt="0"/>
      <dgm:spPr/>
    </dgm:pt>
    <dgm:pt modelId="{B610676D-9D0B-4260-84D9-8EFF8F2995AE}" type="pres">
      <dgm:prSet presAssocID="{C9C3A70D-6FEF-4F7B-8516-40EB5175D92B}" presName="composite" presStyleCnt="0"/>
      <dgm:spPr/>
    </dgm:pt>
    <dgm:pt modelId="{D5FBC09C-FD76-4F5B-AAD3-26799AE6EA49}" type="pres">
      <dgm:prSet presAssocID="{C9C3A70D-6FEF-4F7B-8516-40EB5175D92B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AB30DD17-0FA9-4A33-BDB7-514A245A09F1}" type="pres">
      <dgm:prSet presAssocID="{C9C3A70D-6FEF-4F7B-8516-40EB5175D92B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E29E4D23-7403-419E-8943-65590B8F2025}" type="presOf" srcId="{A58865DB-1245-490B-8F26-E787E471DCAC}" destId="{9099C5BD-F9AD-4145-B7A5-5EACACC3CEC0}" srcOrd="0" destOrd="0" presId="urn:microsoft.com/office/officeart/2005/8/layout/hList1"/>
    <dgm:cxn modelId="{74DE2A36-00F4-4FE2-8AF5-5860D7F7CFA4}" srcId="{9425F8D5-5713-465D-8EEE-EC2835CF7AC6}" destId="{A58865DB-1245-490B-8F26-E787E471DCAC}" srcOrd="1" destOrd="0" parTransId="{1F15A1D3-E9AA-4064-BF7B-F84E18F5A0CE}" sibTransId="{FD39331A-936B-47D9-B20E-9741B008B307}"/>
    <dgm:cxn modelId="{000A1F3E-DCAE-4110-8E64-D6E30CC37711}" srcId="{A58865DB-1245-490B-8F26-E787E471DCAC}" destId="{3C923C2F-D02D-412F-B133-56B3C4F73174}" srcOrd="0" destOrd="0" parTransId="{1B9C975F-342B-49A9-B763-47DC77C88C35}" sibTransId="{82B736F7-87A5-4615-B6D8-296325988F29}"/>
    <dgm:cxn modelId="{6A81B861-DC2F-4175-859F-E84FDD735492}" type="presOf" srcId="{8812165E-93AA-4CD7-9FB0-0BE7DE171D7E}" destId="{530E69DC-CF0A-4589-8EC9-52FD4838EA9F}" srcOrd="0" destOrd="0" presId="urn:microsoft.com/office/officeart/2005/8/layout/hList1"/>
    <dgm:cxn modelId="{7C03126A-1DFD-4C76-BE2D-67E184BE4380}" type="presOf" srcId="{C9C3A70D-6FEF-4F7B-8516-40EB5175D92B}" destId="{D5FBC09C-FD76-4F5B-AAD3-26799AE6EA49}" srcOrd="0" destOrd="0" presId="urn:microsoft.com/office/officeart/2005/8/layout/hList1"/>
    <dgm:cxn modelId="{09BB4F7A-7F71-4D6F-B614-62237F223A6B}" srcId="{9425F8D5-5713-465D-8EEE-EC2835CF7AC6}" destId="{C9C3A70D-6FEF-4F7B-8516-40EB5175D92B}" srcOrd="2" destOrd="0" parTransId="{6982F163-5FAF-4372-85EF-46CA4C0F5C66}" sibTransId="{E516F256-FB35-4068-8ACE-548A3136D3D5}"/>
    <dgm:cxn modelId="{95919989-BC03-4BA0-8BC1-3C5359D39E29}" type="presOf" srcId="{584B5965-262B-45EF-94DD-A848CD37E1F1}" destId="{4D669881-919F-40CF-9B91-8D8A92017C39}" srcOrd="0" destOrd="0" presId="urn:microsoft.com/office/officeart/2005/8/layout/hList1"/>
    <dgm:cxn modelId="{8D7CCF8C-EDC5-4D61-A2B9-BE81A40EB6D0}" type="presOf" srcId="{9425F8D5-5713-465D-8EEE-EC2835CF7AC6}" destId="{9DDDA841-C516-4ED1-8C64-7458F9A8BC71}" srcOrd="0" destOrd="0" presId="urn:microsoft.com/office/officeart/2005/8/layout/hList1"/>
    <dgm:cxn modelId="{593CE993-26A0-4C37-9522-BD1576CB5A23}" srcId="{9425F8D5-5713-465D-8EEE-EC2835CF7AC6}" destId="{584B5965-262B-45EF-94DD-A848CD37E1F1}" srcOrd="0" destOrd="0" parTransId="{A4C47691-F3A2-4689-9819-986CFF67AEFA}" sibTransId="{EA9ACDF9-C21A-4C17-BDA2-FD03B23D4D1C}"/>
    <dgm:cxn modelId="{75A31AA0-4153-4F97-9F06-6F3D292D9244}" type="presOf" srcId="{3C923C2F-D02D-412F-B133-56B3C4F73174}" destId="{A897A7ED-03FA-44A8-B845-307786EDC850}" srcOrd="0" destOrd="0" presId="urn:microsoft.com/office/officeart/2005/8/layout/hList1"/>
    <dgm:cxn modelId="{2E24EBA4-79C7-4C6F-BFE7-3D1576CC7759}" srcId="{C9C3A70D-6FEF-4F7B-8516-40EB5175D92B}" destId="{4CC1E476-0738-4627-A02F-9B96CA14A7C8}" srcOrd="0" destOrd="0" parTransId="{9A94302F-1104-4ED6-9F2F-040FE4F4E7D1}" sibTransId="{3DB575DC-15B5-4CB2-ADB9-BC9CC804AC75}"/>
    <dgm:cxn modelId="{8DA32FBC-9B1A-4AC7-970A-4E38A1DDAB0A}" srcId="{584B5965-262B-45EF-94DD-A848CD37E1F1}" destId="{8812165E-93AA-4CD7-9FB0-0BE7DE171D7E}" srcOrd="0" destOrd="0" parTransId="{675B1861-F2E4-456D-B109-1C2CE8D5C5D4}" sibTransId="{4E697761-A90A-48EF-BE91-5109EAFF99C0}"/>
    <dgm:cxn modelId="{FC294BC8-228E-4BD3-9B70-8724626DE879}" type="presOf" srcId="{4CC1E476-0738-4627-A02F-9B96CA14A7C8}" destId="{AB30DD17-0FA9-4A33-BDB7-514A245A09F1}" srcOrd="0" destOrd="0" presId="urn:microsoft.com/office/officeart/2005/8/layout/hList1"/>
    <dgm:cxn modelId="{C5C034C1-8130-4B3A-B69F-E457F70CB8C6}" type="presParOf" srcId="{9DDDA841-C516-4ED1-8C64-7458F9A8BC71}" destId="{F0C1F190-B501-4C82-A285-9224CDFB2E40}" srcOrd="0" destOrd="0" presId="urn:microsoft.com/office/officeart/2005/8/layout/hList1"/>
    <dgm:cxn modelId="{710DA8B4-AF65-4381-A722-15FC63DF55E3}" type="presParOf" srcId="{F0C1F190-B501-4C82-A285-9224CDFB2E40}" destId="{4D669881-919F-40CF-9B91-8D8A92017C39}" srcOrd="0" destOrd="0" presId="urn:microsoft.com/office/officeart/2005/8/layout/hList1"/>
    <dgm:cxn modelId="{45A8C45E-53B9-4E5E-9BD0-D4003087170B}" type="presParOf" srcId="{F0C1F190-B501-4C82-A285-9224CDFB2E40}" destId="{530E69DC-CF0A-4589-8EC9-52FD4838EA9F}" srcOrd="1" destOrd="0" presId="urn:microsoft.com/office/officeart/2005/8/layout/hList1"/>
    <dgm:cxn modelId="{FA1F810C-D3EF-4893-860A-5F59FDB4EB5F}" type="presParOf" srcId="{9DDDA841-C516-4ED1-8C64-7458F9A8BC71}" destId="{D93BEDC6-3B33-4890-918C-21B124CA78EA}" srcOrd="1" destOrd="0" presId="urn:microsoft.com/office/officeart/2005/8/layout/hList1"/>
    <dgm:cxn modelId="{54B04806-332B-47ED-A0E5-BFBFFF6761D6}" type="presParOf" srcId="{9DDDA841-C516-4ED1-8C64-7458F9A8BC71}" destId="{13D451C8-209B-499C-9CFE-490ECEF2B88E}" srcOrd="2" destOrd="0" presId="urn:microsoft.com/office/officeart/2005/8/layout/hList1"/>
    <dgm:cxn modelId="{9F0BA602-2FDA-4DE2-A313-405C1D7C46E6}" type="presParOf" srcId="{13D451C8-209B-499C-9CFE-490ECEF2B88E}" destId="{9099C5BD-F9AD-4145-B7A5-5EACACC3CEC0}" srcOrd="0" destOrd="0" presId="urn:microsoft.com/office/officeart/2005/8/layout/hList1"/>
    <dgm:cxn modelId="{EBDBA58A-E94F-4F87-BC0C-E577EFE87E5B}" type="presParOf" srcId="{13D451C8-209B-499C-9CFE-490ECEF2B88E}" destId="{A897A7ED-03FA-44A8-B845-307786EDC850}" srcOrd="1" destOrd="0" presId="urn:microsoft.com/office/officeart/2005/8/layout/hList1"/>
    <dgm:cxn modelId="{C5B183F8-EB67-495D-B719-82A98BBBA249}" type="presParOf" srcId="{9DDDA841-C516-4ED1-8C64-7458F9A8BC71}" destId="{8C864DE4-646B-403C-911A-A46FF512CCEC}" srcOrd="3" destOrd="0" presId="urn:microsoft.com/office/officeart/2005/8/layout/hList1"/>
    <dgm:cxn modelId="{D13FC2DF-760D-489F-A1E1-9FFFC7F30CF9}" type="presParOf" srcId="{9DDDA841-C516-4ED1-8C64-7458F9A8BC71}" destId="{B610676D-9D0B-4260-84D9-8EFF8F2995AE}" srcOrd="4" destOrd="0" presId="urn:microsoft.com/office/officeart/2005/8/layout/hList1"/>
    <dgm:cxn modelId="{10DFEB2B-FFD6-409A-A4E8-E04B79840BC9}" type="presParOf" srcId="{B610676D-9D0B-4260-84D9-8EFF8F2995AE}" destId="{D5FBC09C-FD76-4F5B-AAD3-26799AE6EA49}" srcOrd="0" destOrd="0" presId="urn:microsoft.com/office/officeart/2005/8/layout/hList1"/>
    <dgm:cxn modelId="{D3411B4E-BAA8-4A8A-AFAC-6EE8AD2A0ED2}" type="presParOf" srcId="{B610676D-9D0B-4260-84D9-8EFF8F2995AE}" destId="{AB30DD17-0FA9-4A33-BDB7-514A245A09F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53190A-80B1-4E43-A5F9-7EF2A7D0B69C}">
      <dsp:nvSpPr>
        <dsp:cNvPr id="0" name=""/>
        <dsp:cNvSpPr/>
      </dsp:nvSpPr>
      <dsp:spPr>
        <a:xfrm rot="5400000">
          <a:off x="435525" y="3061547"/>
          <a:ext cx="1304182" cy="2170130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B08728-484E-425B-BEF5-289EFC7F1173}">
      <dsp:nvSpPr>
        <dsp:cNvPr id="0" name=""/>
        <dsp:cNvSpPr/>
      </dsp:nvSpPr>
      <dsp:spPr>
        <a:xfrm>
          <a:off x="217824" y="3709949"/>
          <a:ext cx="1959206" cy="1717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latin typeface="Avenir Next LT Pro"/>
              <a:ea typeface="+mn-ea"/>
              <a:cs typeface="+mn-cs"/>
            </a:rPr>
            <a:t>Obligatory use of SCOs</a:t>
          </a:r>
          <a:endParaRPr lang="lv-LV" sz="1300" b="1" kern="1200" dirty="0">
            <a:latin typeface="Avenir Next LT Pro"/>
            <a:ea typeface="+mn-ea"/>
            <a:cs typeface="+mn-cs"/>
          </a:endParaRP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1400" b="1" i="0" u="none" kern="1200" dirty="0">
              <a:latin typeface="Avenir Next LT Pro"/>
              <a:ea typeface="+mn-ea"/>
              <a:cs typeface="+mn-cs"/>
            </a:rPr>
            <a:t>- </a:t>
          </a:r>
          <a:r>
            <a:rPr lang="en-US" sz="1400" b="0" i="0" u="none" dirty="0"/>
            <a:t>whether </a:t>
          </a:r>
          <a:r>
            <a:rPr lang="en-US" sz="1400" b="0" i="0" u="sng" dirty="0"/>
            <a:t>all</a:t>
          </a:r>
          <a:r>
            <a:rPr lang="en-US" sz="1400" b="0" i="0" u="none" dirty="0"/>
            <a:t>/part of expenditure will </a:t>
          </a:r>
          <a:r>
            <a:rPr lang="lv-LV" sz="1400" b="0" i="0" u="none" dirty="0"/>
            <a:t>b</a:t>
          </a:r>
          <a:r>
            <a:rPr lang="en-US" sz="1400" b="0" i="0" u="none" dirty="0"/>
            <a:t>e covered</a:t>
          </a:r>
          <a:endParaRPr lang="en-US" sz="1400" kern="1200" dirty="0">
            <a:latin typeface="Avenir Next LT Pro"/>
            <a:ea typeface="+mn-ea"/>
            <a:cs typeface="+mn-cs"/>
          </a:endParaRPr>
        </a:p>
      </dsp:txBody>
      <dsp:txXfrm>
        <a:off x="217824" y="3709949"/>
        <a:ext cx="1959206" cy="1717358"/>
      </dsp:txXfrm>
    </dsp:sp>
    <dsp:sp modelId="{165E9CF2-0C36-4F69-AB3B-40765DE7E01C}">
      <dsp:nvSpPr>
        <dsp:cNvPr id="0" name=""/>
        <dsp:cNvSpPr/>
      </dsp:nvSpPr>
      <dsp:spPr>
        <a:xfrm>
          <a:off x="1807369" y="2901780"/>
          <a:ext cx="369661" cy="369661"/>
        </a:xfrm>
        <a:prstGeom prst="triangle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831272-118A-4123-B4AF-687988F48908}">
      <dsp:nvSpPr>
        <dsp:cNvPr id="0" name=""/>
        <dsp:cNvSpPr/>
      </dsp:nvSpPr>
      <dsp:spPr>
        <a:xfrm rot="5400000">
          <a:off x="2833976" y="2159396"/>
          <a:ext cx="1304182" cy="2170130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89B06E-C69D-4EF1-8EDC-A98861D82598}">
      <dsp:nvSpPr>
        <dsp:cNvPr id="0" name=""/>
        <dsp:cNvSpPr/>
      </dsp:nvSpPr>
      <dsp:spPr>
        <a:xfrm>
          <a:off x="2635456" y="2796540"/>
          <a:ext cx="1959206" cy="23346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latin typeface="Avenir Next LT Pro"/>
              <a:ea typeface="+mn-ea"/>
              <a:cs typeface="+mn-cs"/>
            </a:rPr>
            <a:t>Assessment of the SCO methodology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- </a:t>
          </a:r>
          <a:r>
            <a:rPr lang="en-US" sz="1400" kern="1200" dirty="0"/>
            <a:t> Assessment whether it was established using an appropriate method =&gt; </a:t>
          </a:r>
          <a:r>
            <a:rPr lang="en-US" sz="1400" u="sng" kern="1200" dirty="0"/>
            <a:t>market research</a:t>
          </a:r>
          <a:r>
            <a:rPr lang="lv-LV" sz="1400" u="sng" kern="1200" dirty="0"/>
            <a:t> </a:t>
          </a:r>
          <a:r>
            <a:rPr lang="en-US" sz="1400" u="none" kern="1200" noProof="0" dirty="0"/>
            <a:t>(response rate 45%)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-</a:t>
          </a:r>
          <a:r>
            <a:rPr lang="en-US" sz="1400" kern="1200" dirty="0"/>
            <a:t> Checking whether data is reliable, eligible and relevant =&gt; </a:t>
          </a:r>
          <a:r>
            <a:rPr lang="en-US" sz="1400" u="sng" kern="1200" dirty="0"/>
            <a:t>national eligibility rules and technical specifications </a:t>
          </a:r>
          <a:r>
            <a:rPr lang="en-US" sz="1400" kern="1200" dirty="0"/>
            <a:t>(consulting construction experts)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-</a:t>
          </a:r>
          <a:r>
            <a:rPr lang="en-US" sz="1400" kern="1200" dirty="0"/>
            <a:t> Verification whether amounts set are in line with the assumptions made and the data =&gt;</a:t>
          </a:r>
          <a:r>
            <a:rPr lang="en-US" sz="1400" kern="1200" noProof="0" dirty="0"/>
            <a:t> </a:t>
          </a:r>
          <a:r>
            <a:rPr lang="en-US" sz="1400" u="sng" kern="1200" noProof="0" dirty="0"/>
            <a:t>data quality check and recalculation </a:t>
          </a:r>
          <a:r>
            <a:rPr lang="en-US" sz="1400" kern="1200" noProof="0" dirty="0"/>
            <a:t>(consulting </a:t>
          </a:r>
          <a:r>
            <a:rPr lang="en-US" sz="1400" kern="1200" dirty="0"/>
            <a:t>IT experts on calculation method)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700" kern="1200" dirty="0"/>
        </a:p>
      </dsp:txBody>
      <dsp:txXfrm>
        <a:off x="2635456" y="2796540"/>
        <a:ext cx="1959206" cy="2334663"/>
      </dsp:txXfrm>
    </dsp:sp>
    <dsp:sp modelId="{C7E7219D-4941-442D-9609-46B1E703B625}">
      <dsp:nvSpPr>
        <dsp:cNvPr id="0" name=""/>
        <dsp:cNvSpPr/>
      </dsp:nvSpPr>
      <dsp:spPr>
        <a:xfrm>
          <a:off x="4205820" y="1999628"/>
          <a:ext cx="369661" cy="369661"/>
        </a:xfrm>
        <a:prstGeom prst="triangle">
          <a:avLst>
            <a:gd name="adj" fmla="val 1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350FEF-2C8E-4AF5-A510-51144A0937D5}">
      <dsp:nvSpPr>
        <dsp:cNvPr id="0" name=""/>
        <dsp:cNvSpPr/>
      </dsp:nvSpPr>
      <dsp:spPr>
        <a:xfrm rot="5400000">
          <a:off x="5232427" y="1565897"/>
          <a:ext cx="1304182" cy="2170130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8F6168-FC7A-4FCC-80EC-54C7EABB9790}">
      <dsp:nvSpPr>
        <dsp:cNvPr id="0" name=""/>
        <dsp:cNvSpPr/>
      </dsp:nvSpPr>
      <dsp:spPr>
        <a:xfrm>
          <a:off x="5014726" y="2214298"/>
          <a:ext cx="1959206" cy="1717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Avenir Next LT Pro"/>
              <a:ea typeface="+mn-ea"/>
              <a:cs typeface="+mn-cs"/>
            </a:rPr>
            <a:t>Adjustment method 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j-lt"/>
              <a:ea typeface="+mn-ea"/>
              <a:cs typeface="+mn-cs"/>
            </a:rPr>
            <a:t>-</a:t>
          </a: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j-lt"/>
              <a:ea typeface="+mn-ea"/>
              <a:cs typeface="+mn-cs"/>
            </a:rPr>
            <a:t> Does </a:t>
          </a:r>
          <a:r>
            <a:rPr lang="en-US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j-lt"/>
              <a:ea typeface="+mn-ea"/>
              <a:cs typeface="+mn-cs"/>
            </a:rPr>
            <a:t>include sufficient information on the conditions and timing, 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j-lt"/>
              <a:ea typeface="+mn-ea"/>
              <a:cs typeface="+mn-cs"/>
            </a:rPr>
            <a:t>-</a:t>
          </a:r>
          <a:r>
            <a:rPr lang="en-US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j-lt"/>
              <a:ea typeface="+mn-ea"/>
              <a:cs typeface="+mn-cs"/>
            </a:rPr>
            <a:t> Conditions are clear and  measurable/ verifiable </a:t>
          </a:r>
          <a:endParaRPr lang="en-US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+mj-lt"/>
            <a:ea typeface="+mn-ea"/>
            <a:cs typeface="+mn-cs"/>
          </a:endParaRPr>
        </a:p>
      </dsp:txBody>
      <dsp:txXfrm>
        <a:off x="5014726" y="2214298"/>
        <a:ext cx="1959206" cy="1717358"/>
      </dsp:txXfrm>
    </dsp:sp>
    <dsp:sp modelId="{259C6F47-E408-4F05-B8B6-4EDB52956EB0}">
      <dsp:nvSpPr>
        <dsp:cNvPr id="0" name=""/>
        <dsp:cNvSpPr/>
      </dsp:nvSpPr>
      <dsp:spPr>
        <a:xfrm>
          <a:off x="6604271" y="1406129"/>
          <a:ext cx="369661" cy="369661"/>
        </a:xfrm>
        <a:prstGeom prst="triangle">
          <a:avLst>
            <a:gd name="adj" fmla="val 1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739A76-0249-46D0-BA8A-239ABF576A13}">
      <dsp:nvSpPr>
        <dsp:cNvPr id="0" name=""/>
        <dsp:cNvSpPr/>
      </dsp:nvSpPr>
      <dsp:spPr>
        <a:xfrm rot="5400000">
          <a:off x="7630878" y="972398"/>
          <a:ext cx="1304182" cy="2170130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98D469-3E21-4738-BEFE-631BA5B834EE}">
      <dsp:nvSpPr>
        <dsp:cNvPr id="0" name=""/>
        <dsp:cNvSpPr/>
      </dsp:nvSpPr>
      <dsp:spPr>
        <a:xfrm>
          <a:off x="7413177" y="1620799"/>
          <a:ext cx="1959206" cy="1717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Avenir Next LT Pro"/>
              <a:ea typeface="+mn-ea"/>
              <a:cs typeface="+mn-cs"/>
            </a:rPr>
            <a:t>Risk of double financing 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-</a:t>
          </a:r>
          <a:r>
            <a:rPr lang="en-US" sz="14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 Assessing other similar national &amp; EU instruments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-</a:t>
          </a:r>
          <a:r>
            <a:rPr lang="en-US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 Assessing controls foreseen by IB</a:t>
          </a:r>
          <a:endParaRPr lang="en-US" sz="1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+mn-lt"/>
            <a:ea typeface="+mn-ea"/>
            <a:cs typeface="+mn-cs"/>
          </a:endParaRPr>
        </a:p>
        <a:p>
          <a:pPr marL="114300" lvl="1" indent="-114300" algn="just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300" kern="1200" dirty="0"/>
        </a:p>
      </dsp:txBody>
      <dsp:txXfrm>
        <a:off x="7413177" y="1620799"/>
        <a:ext cx="1959206" cy="1717358"/>
      </dsp:txXfrm>
    </dsp:sp>
    <dsp:sp modelId="{8802A2A7-79AD-42FB-8B36-C143FBA04763}">
      <dsp:nvSpPr>
        <dsp:cNvPr id="0" name=""/>
        <dsp:cNvSpPr/>
      </dsp:nvSpPr>
      <dsp:spPr>
        <a:xfrm>
          <a:off x="9002722" y="812630"/>
          <a:ext cx="369661" cy="369661"/>
        </a:xfrm>
        <a:prstGeom prst="triangle">
          <a:avLst>
            <a:gd name="adj" fmla="val 1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40F73B-4C63-4A87-A55E-C1C2E07A951B}">
      <dsp:nvSpPr>
        <dsp:cNvPr id="0" name=""/>
        <dsp:cNvSpPr/>
      </dsp:nvSpPr>
      <dsp:spPr>
        <a:xfrm rot="5400000">
          <a:off x="10029328" y="378899"/>
          <a:ext cx="1304182" cy="2170130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EA62A0-82FF-4D25-B224-427254759E7E}">
      <dsp:nvSpPr>
        <dsp:cNvPr id="0" name=""/>
        <dsp:cNvSpPr/>
      </dsp:nvSpPr>
      <dsp:spPr>
        <a:xfrm>
          <a:off x="9811628" y="1027300"/>
          <a:ext cx="1959206" cy="1717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Avenir Next LT Pro"/>
              <a:ea typeface="+mn-ea"/>
              <a:cs typeface="+mn-cs"/>
            </a:rPr>
            <a:t>Deliverables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-</a:t>
          </a:r>
          <a:r>
            <a:rPr lang="en-US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 Who will be the target group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- What will be the trigger of payment: occurrence, documents to be submitted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-</a:t>
          </a:r>
          <a:r>
            <a:rPr lang="lv-LV" sz="1400" b="1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 </a:t>
          </a:r>
          <a:r>
            <a:rPr lang="en-US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How the data/</a:t>
          </a:r>
          <a:r>
            <a:rPr lang="lv-LV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i</a:t>
          </a:r>
          <a:r>
            <a:rPr lang="en-US" sz="1400" kern="1200" noProof="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nformation</a:t>
          </a:r>
          <a:r>
            <a:rPr lang="en-US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 will be collected and stored– IT system.</a:t>
          </a:r>
        </a:p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- </a:t>
          </a:r>
          <a:r>
            <a:rPr lang="en-US" sz="1400" b="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What</a:t>
          </a:r>
          <a:r>
            <a:rPr lang="en-US" sz="1400" b="1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 </a:t>
          </a:r>
          <a:r>
            <a:rPr lang="en-US" sz="1400" kern="1200" noProof="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Controls (management verifications) foreseen</a:t>
          </a:r>
        </a:p>
      </dsp:txBody>
      <dsp:txXfrm>
        <a:off x="9811628" y="1027300"/>
        <a:ext cx="1959206" cy="17173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327A15-1C6C-4B6E-9B99-7C697E0D4756}">
      <dsp:nvSpPr>
        <dsp:cNvPr id="0" name=""/>
        <dsp:cNvSpPr/>
      </dsp:nvSpPr>
      <dsp:spPr>
        <a:xfrm rot="16200000">
          <a:off x="-1367933" y="2206285"/>
          <a:ext cx="3324919" cy="468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13006" bIns="0" numCol="1" spcCol="1270" anchor="t" anchorCtr="0">
          <a:noAutofit/>
        </a:bodyPr>
        <a:lstStyle/>
        <a:p>
          <a:pPr marL="0" lvl="0" indent="0" algn="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3500" kern="1200" dirty="0"/>
            <a:t>31.12.2024</a:t>
          </a:r>
        </a:p>
      </dsp:txBody>
      <dsp:txXfrm>
        <a:off x="-1367933" y="2206285"/>
        <a:ext cx="3324919" cy="468290"/>
      </dsp:txXfrm>
    </dsp:sp>
    <dsp:sp modelId="{917167C7-5A29-4A9D-97D7-46402E8A0823}">
      <dsp:nvSpPr>
        <dsp:cNvPr id="0" name=""/>
        <dsp:cNvSpPr/>
      </dsp:nvSpPr>
      <dsp:spPr>
        <a:xfrm>
          <a:off x="528671" y="777970"/>
          <a:ext cx="2332584" cy="332491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413006" rIns="142240" bIns="14224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en-US" sz="2000" b="1" kern="1200" noProof="0" dirty="0"/>
            <a:t>DELIVERABLES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noProof="0" dirty="0"/>
            <a:t>20 system development tasks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 noProof="0" dirty="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noProof="0" dirty="0"/>
            <a:t>5 system usability development tasks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 noProof="0" dirty="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noProof="0" dirty="0"/>
            <a:t>20 data analysis tool development tasks</a:t>
          </a:r>
        </a:p>
      </dsp:txBody>
      <dsp:txXfrm>
        <a:off x="528671" y="777970"/>
        <a:ext cx="2332584" cy="3324919"/>
      </dsp:txXfrm>
    </dsp:sp>
    <dsp:sp modelId="{9FEE8F56-1079-4B60-AC4B-206CBA268725}">
      <dsp:nvSpPr>
        <dsp:cNvPr id="0" name=""/>
        <dsp:cNvSpPr/>
      </dsp:nvSpPr>
      <dsp:spPr>
        <a:xfrm>
          <a:off x="60380" y="159827"/>
          <a:ext cx="936581" cy="936581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9CA10C3-E3C0-495D-8BE4-AEE77BAFB3B6}">
      <dsp:nvSpPr>
        <dsp:cNvPr id="0" name=""/>
        <dsp:cNvSpPr/>
      </dsp:nvSpPr>
      <dsp:spPr>
        <a:xfrm rot="16200000">
          <a:off x="2048776" y="2206285"/>
          <a:ext cx="3324919" cy="468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13006" bIns="0" numCol="1" spcCol="1270" anchor="t" anchorCtr="0">
          <a:noAutofit/>
        </a:bodyPr>
        <a:lstStyle/>
        <a:p>
          <a:pPr marL="0" lvl="0" indent="0" algn="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3500" kern="1200" dirty="0"/>
            <a:t>31.12.2026</a:t>
          </a:r>
        </a:p>
      </dsp:txBody>
      <dsp:txXfrm>
        <a:off x="2048776" y="2206285"/>
        <a:ext cx="3324919" cy="468290"/>
      </dsp:txXfrm>
    </dsp:sp>
    <dsp:sp modelId="{4E08B722-3C89-4F96-9C65-7135B07FCC9E}">
      <dsp:nvSpPr>
        <dsp:cNvPr id="0" name=""/>
        <dsp:cNvSpPr/>
      </dsp:nvSpPr>
      <dsp:spPr>
        <a:xfrm>
          <a:off x="3921145" y="803838"/>
          <a:ext cx="2332584" cy="332491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413006" rIns="142240" bIns="14224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000" b="1" kern="1200" noProof="0" dirty="0"/>
            <a:t>DELIVERABLES</a:t>
          </a:r>
          <a:endParaRPr lang="en-US" sz="2000" kern="1200" noProof="0" dirty="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noProof="0" dirty="0"/>
            <a:t>20 system development tasks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 noProof="0" dirty="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noProof="0" dirty="0"/>
            <a:t>5 system usability development tasks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 noProof="0" dirty="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noProof="0" dirty="0"/>
            <a:t>20 data analysis tool development tasks</a:t>
          </a:r>
        </a:p>
      </dsp:txBody>
      <dsp:txXfrm>
        <a:off x="3921145" y="803838"/>
        <a:ext cx="2332584" cy="3324919"/>
      </dsp:txXfrm>
    </dsp:sp>
    <dsp:sp modelId="{8DE06A1A-7F44-4BE8-A3FF-691AD281AD18}">
      <dsp:nvSpPr>
        <dsp:cNvPr id="0" name=""/>
        <dsp:cNvSpPr/>
      </dsp:nvSpPr>
      <dsp:spPr>
        <a:xfrm>
          <a:off x="3444984" y="145197"/>
          <a:ext cx="936581" cy="936581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6B721CB-7F5B-4D9C-93CA-9596FB8C44DC}">
      <dsp:nvSpPr>
        <dsp:cNvPr id="0" name=""/>
        <dsp:cNvSpPr/>
      </dsp:nvSpPr>
      <dsp:spPr>
        <a:xfrm rot="16200000">
          <a:off x="5465485" y="2206285"/>
          <a:ext cx="3324919" cy="468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13006" bIns="0" numCol="1" spcCol="1270" anchor="t" anchorCtr="0">
          <a:noAutofit/>
        </a:bodyPr>
        <a:lstStyle/>
        <a:p>
          <a:pPr marL="0" lvl="0" indent="0" algn="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3500" kern="1200" dirty="0"/>
            <a:t>31.12.2028</a:t>
          </a:r>
        </a:p>
      </dsp:txBody>
      <dsp:txXfrm>
        <a:off x="5465485" y="2206285"/>
        <a:ext cx="3324919" cy="468290"/>
      </dsp:txXfrm>
    </dsp:sp>
    <dsp:sp modelId="{E16BBF01-0AE9-41CA-980F-040065D4D382}">
      <dsp:nvSpPr>
        <dsp:cNvPr id="0" name=""/>
        <dsp:cNvSpPr/>
      </dsp:nvSpPr>
      <dsp:spPr>
        <a:xfrm>
          <a:off x="7309759" y="777970"/>
          <a:ext cx="2437247" cy="332491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413006" rIns="128016" bIns="128016" numCol="1" spcCol="1270" anchor="t" anchorCtr="0">
          <a:noAutofit/>
        </a:bodyPr>
        <a:lstStyle/>
        <a:p>
          <a:pPr marL="228600" lvl="1" indent="-228600" algn="ctr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100" b="1" kern="1200" noProof="0" dirty="0"/>
            <a:t>DELIVERABLES</a:t>
          </a:r>
          <a:endParaRPr lang="en-US" sz="2100" kern="1200" noProof="0" dirty="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noProof="0" dirty="0"/>
            <a:t>5 system development tasks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 noProof="0" dirty="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noProof="0" dirty="0"/>
            <a:t>2 system usability development tasks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800" kern="1200" noProof="0" dirty="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noProof="0" dirty="0"/>
            <a:t>2 data analysis tool development tasks</a:t>
          </a:r>
        </a:p>
      </dsp:txBody>
      <dsp:txXfrm>
        <a:off x="7309759" y="777970"/>
        <a:ext cx="2437247" cy="3324919"/>
      </dsp:txXfrm>
    </dsp:sp>
    <dsp:sp modelId="{599FE91B-EAD5-404D-8AD1-1CB7AFF6EFF2}">
      <dsp:nvSpPr>
        <dsp:cNvPr id="0" name=""/>
        <dsp:cNvSpPr/>
      </dsp:nvSpPr>
      <dsp:spPr>
        <a:xfrm>
          <a:off x="6893800" y="159827"/>
          <a:ext cx="936581" cy="936581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669881-919F-40CF-9B91-8D8A92017C39}">
      <dsp:nvSpPr>
        <dsp:cNvPr id="0" name=""/>
        <dsp:cNvSpPr/>
      </dsp:nvSpPr>
      <dsp:spPr>
        <a:xfrm>
          <a:off x="0" y="40243"/>
          <a:ext cx="3234928" cy="9549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2400" kern="1200" dirty="0"/>
            <a:t>31.12.2024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2400" kern="1200" dirty="0"/>
            <a:t>0,74 </a:t>
          </a:r>
          <a:r>
            <a:rPr lang="lv-LV" sz="2400" kern="1200" dirty="0" err="1"/>
            <a:t>mEUR</a:t>
          </a:r>
          <a:endParaRPr lang="lv-LV" sz="2400" kern="1200" dirty="0"/>
        </a:p>
      </dsp:txBody>
      <dsp:txXfrm>
        <a:off x="0" y="40243"/>
        <a:ext cx="3234928" cy="954912"/>
      </dsp:txXfrm>
    </dsp:sp>
    <dsp:sp modelId="{530E69DC-CF0A-4589-8EC9-52FD4838EA9F}">
      <dsp:nvSpPr>
        <dsp:cNvPr id="0" name=""/>
        <dsp:cNvSpPr/>
      </dsp:nvSpPr>
      <dsp:spPr>
        <a:xfrm>
          <a:off x="3317" y="971454"/>
          <a:ext cx="3234928" cy="3359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358775" lvl="1" indent="-358775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en-US" sz="1800" kern="1200" dirty="0"/>
            <a:t>2 think</a:t>
          </a:r>
          <a:r>
            <a:rPr lang="lv-LV" sz="1800" kern="1200" dirty="0"/>
            <a:t>-</a:t>
          </a:r>
          <a:r>
            <a:rPr lang="en-US" sz="1800" kern="1200" dirty="0"/>
            <a:t>tanks organized
developed guidelines
2 measures have been implemented
10 seminars were organized, 2 surveys were conducted
standard </a:t>
          </a:r>
          <a:r>
            <a:rPr lang="lv-LV" sz="1800" kern="1200" dirty="0" err="1"/>
            <a:t>on</a:t>
          </a:r>
          <a:r>
            <a:rPr lang="lv-LV" sz="1800" kern="1200" dirty="0"/>
            <a:t> </a:t>
          </a:r>
          <a:r>
            <a:rPr lang="en-US" sz="1800" kern="1200" dirty="0"/>
            <a:t>project management skills has been developed
4 e-courses developed,
1720 members of the target group trained</a:t>
          </a:r>
          <a:endParaRPr lang="lv-LV" sz="1800" kern="1200" dirty="0"/>
        </a:p>
      </dsp:txBody>
      <dsp:txXfrm>
        <a:off x="3317" y="971454"/>
        <a:ext cx="3234928" cy="3359880"/>
      </dsp:txXfrm>
    </dsp:sp>
    <dsp:sp modelId="{9099C5BD-F9AD-4145-B7A5-5EACACC3CEC0}">
      <dsp:nvSpPr>
        <dsp:cNvPr id="0" name=""/>
        <dsp:cNvSpPr/>
      </dsp:nvSpPr>
      <dsp:spPr>
        <a:xfrm>
          <a:off x="3691135" y="16542"/>
          <a:ext cx="3234928" cy="9549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2400" kern="1200" dirty="0"/>
            <a:t>31.12.2026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2400" kern="1200" dirty="0"/>
            <a:t>0,78 </a:t>
          </a:r>
          <a:r>
            <a:rPr lang="lv-LV" sz="2400" kern="1200" dirty="0" err="1"/>
            <a:t>mEUR</a:t>
          </a:r>
          <a:endParaRPr lang="lv-LV" sz="2400" kern="1200" dirty="0"/>
        </a:p>
      </dsp:txBody>
      <dsp:txXfrm>
        <a:off x="3691135" y="16542"/>
        <a:ext cx="3234928" cy="954912"/>
      </dsp:txXfrm>
    </dsp:sp>
    <dsp:sp modelId="{A897A7ED-03FA-44A8-B845-307786EDC850}">
      <dsp:nvSpPr>
        <dsp:cNvPr id="0" name=""/>
        <dsp:cNvSpPr/>
      </dsp:nvSpPr>
      <dsp:spPr>
        <a:xfrm>
          <a:off x="3691135" y="971454"/>
          <a:ext cx="3234928" cy="3359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358775" lvl="1" indent="-358775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en-US" sz="1800" kern="1200" dirty="0"/>
            <a:t>1 think</a:t>
          </a:r>
          <a:r>
            <a:rPr lang="lv-LV" sz="1800" kern="1200" dirty="0"/>
            <a:t>-</a:t>
          </a:r>
          <a:r>
            <a:rPr lang="en-US" sz="1800" kern="1200" dirty="0"/>
            <a:t>tank organized,
1 study</a:t>
          </a:r>
          <a:r>
            <a:rPr lang="lv-LV" sz="1800" kern="1200" dirty="0"/>
            <a:t> </a:t>
          </a:r>
          <a:r>
            <a:rPr lang="en-US" sz="1800" kern="1200" dirty="0"/>
            <a:t>conducted,
the standard for the implementation of Integrity Pacts developed</a:t>
          </a:r>
          <a:r>
            <a:rPr lang="lv-LV" sz="1800" kern="1200" dirty="0"/>
            <a:t>,</a:t>
          </a:r>
          <a:r>
            <a:rPr lang="en-US" sz="1800" kern="1200" dirty="0"/>
            <a:t>
2 </a:t>
          </a:r>
          <a:r>
            <a:rPr lang="lv-LV" sz="1800" kern="1200" dirty="0"/>
            <a:t>events</a:t>
          </a:r>
          <a:r>
            <a:rPr lang="en-US" sz="1800" kern="1200" dirty="0"/>
            <a:t> organized</a:t>
          </a:r>
          <a:r>
            <a:rPr lang="lv-LV" sz="1800" kern="1200" dirty="0"/>
            <a:t>,</a:t>
          </a:r>
          <a:r>
            <a:rPr lang="en-US" sz="1800" kern="1200" dirty="0"/>
            <a:t>
5 seminars organized,
4 surveys </a:t>
          </a:r>
          <a:r>
            <a:rPr lang="en-US" sz="1800" kern="1200" dirty="0" err="1"/>
            <a:t>conducte</a:t>
          </a:r>
          <a:r>
            <a:rPr lang="lv-LV" sz="1800" kern="1200" dirty="0"/>
            <a:t>d,</a:t>
          </a:r>
          <a:r>
            <a:rPr lang="en-US" sz="1800" kern="1200" dirty="0"/>
            <a:t>
improved </a:t>
          </a:r>
          <a:r>
            <a:rPr lang="lv-LV" sz="1800" kern="1200" dirty="0"/>
            <a:t>PMB</a:t>
          </a:r>
          <a:r>
            <a:rPr lang="en-US" sz="1800" kern="1200" dirty="0"/>
            <a:t> website</a:t>
          </a:r>
          <a:r>
            <a:rPr lang="lv-LV" sz="1800" kern="1200" dirty="0"/>
            <a:t>,</a:t>
          </a:r>
          <a:r>
            <a:rPr lang="en-US" sz="1800" kern="1200" dirty="0"/>
            <a:t>
2025 members of the target group</a:t>
          </a:r>
          <a:r>
            <a:rPr lang="lv-LV" sz="1800" kern="1200" dirty="0"/>
            <a:t> </a:t>
          </a:r>
          <a:r>
            <a:rPr lang="en-US" sz="1800" kern="1200" dirty="0"/>
            <a:t>trained</a:t>
          </a:r>
          <a:r>
            <a:rPr lang="lv-LV" sz="1800" kern="1200" dirty="0"/>
            <a:t>.</a:t>
          </a:r>
        </a:p>
      </dsp:txBody>
      <dsp:txXfrm>
        <a:off x="3691135" y="971454"/>
        <a:ext cx="3234928" cy="3359880"/>
      </dsp:txXfrm>
    </dsp:sp>
    <dsp:sp modelId="{D5FBC09C-FD76-4F5B-AAD3-26799AE6EA49}">
      <dsp:nvSpPr>
        <dsp:cNvPr id="0" name=""/>
        <dsp:cNvSpPr/>
      </dsp:nvSpPr>
      <dsp:spPr>
        <a:xfrm>
          <a:off x="7378954" y="16542"/>
          <a:ext cx="3234928" cy="9549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2400" kern="1200" dirty="0"/>
            <a:t>31.12.2028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2400" kern="1200" dirty="0"/>
            <a:t>0,41 </a:t>
          </a:r>
          <a:r>
            <a:rPr lang="lv-LV" sz="2400" kern="1200" dirty="0" err="1"/>
            <a:t>mEUR</a:t>
          </a:r>
          <a:endParaRPr lang="lv-LV" sz="2400" kern="1200" dirty="0"/>
        </a:p>
      </dsp:txBody>
      <dsp:txXfrm>
        <a:off x="7378954" y="16542"/>
        <a:ext cx="3234928" cy="954912"/>
      </dsp:txXfrm>
    </dsp:sp>
    <dsp:sp modelId="{AB30DD17-0FA9-4A33-BDB7-514A245A09F1}">
      <dsp:nvSpPr>
        <dsp:cNvPr id="0" name=""/>
        <dsp:cNvSpPr/>
      </dsp:nvSpPr>
      <dsp:spPr>
        <a:xfrm>
          <a:off x="7378954" y="971454"/>
          <a:ext cx="3234928" cy="3359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358775" lvl="1" indent="-358775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en-US" sz="1800" kern="1200" dirty="0"/>
            <a:t>1 think tank organized,
1 information campaign implemented</a:t>
          </a:r>
          <a:r>
            <a:rPr lang="lv-LV" sz="1800" kern="1200" dirty="0"/>
            <a:t>,</a:t>
          </a:r>
          <a:r>
            <a:rPr lang="en-US" sz="1800" kern="1200" dirty="0"/>
            <a:t>
2 </a:t>
          </a:r>
          <a:r>
            <a:rPr lang="lv-LV" sz="1800" kern="1200" dirty="0"/>
            <a:t>events</a:t>
          </a:r>
          <a:r>
            <a:rPr lang="en-US" sz="1800" kern="1200" dirty="0"/>
            <a:t> organized,
1</a:t>
          </a:r>
          <a:r>
            <a:rPr lang="lv-LV" sz="1800" kern="1200" dirty="0"/>
            <a:t> </a:t>
          </a:r>
          <a:r>
            <a:rPr lang="en-US" sz="1800" kern="1200" dirty="0"/>
            <a:t>295 members of the target group trained</a:t>
          </a:r>
          <a:r>
            <a:rPr lang="lv-LV" sz="1800" kern="1200" dirty="0"/>
            <a:t>,</a:t>
          </a:r>
          <a:r>
            <a:rPr lang="en-US" sz="1800" kern="1200" dirty="0"/>
            <a:t>
1 final event</a:t>
          </a:r>
          <a:r>
            <a:rPr lang="lv-LV" sz="1800" kern="1200" dirty="0"/>
            <a:t> </a:t>
          </a:r>
          <a:r>
            <a:rPr lang="en-US" sz="1800" kern="1200" dirty="0"/>
            <a:t>organized</a:t>
          </a:r>
          <a:r>
            <a:rPr lang="lv-LV" sz="1800" kern="1200" dirty="0"/>
            <a:t>.</a:t>
          </a:r>
        </a:p>
      </dsp:txBody>
      <dsp:txXfrm>
        <a:off x="7378954" y="971454"/>
        <a:ext cx="3234928" cy="3359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3957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3957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EBA0D76-47CD-4535-A655-14125D15BCA0}" type="datetimeFigureOut">
              <a:rPr lang="lv-LV"/>
              <a:pPr>
                <a:defRPr/>
              </a:pPr>
              <a:t>13.09.2023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lv-LV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lv-LV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3957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42D1A8CB-E49F-45B3-8AAD-22B39F1337C3}" type="slidenum">
              <a:rPr lang="lv-LV" altLang="lv-LV"/>
              <a:pPr/>
              <a:t>‹#›</a:t>
            </a:fld>
            <a:endParaRPr lang="lv-LV" alt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382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8313" algn="l" defTabSz="9382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38213" algn="l" defTabSz="9382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08113" algn="l" defTabSz="9382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78013" algn="l" defTabSz="9382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48940" algn="l" defTabSz="9395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818729" algn="l" defTabSz="9395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88515" algn="l" defTabSz="9395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58305" algn="l" defTabSz="93957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D1A8CB-E49F-45B3-8AAD-22B39F1337C3}" type="slidenum">
              <a:rPr lang="lv-LV" altLang="lv-LV" smtClean="0"/>
              <a:pPr/>
              <a:t>2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3390174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v-LV" dirty="0"/>
              <a:t>47 </a:t>
            </a:r>
            <a:r>
              <a:rPr lang="lv-LV" dirty="0" err="1"/>
              <a:t>companies</a:t>
            </a:r>
            <a:r>
              <a:rPr lang="lv-LV" dirty="0"/>
              <a:t> (</a:t>
            </a:r>
            <a:r>
              <a:rPr lang="lv-LV" dirty="0" err="1"/>
              <a:t>out</a:t>
            </a:r>
            <a:r>
              <a:rPr lang="lv-LV" dirty="0"/>
              <a:t> </a:t>
            </a:r>
            <a:r>
              <a:rPr lang="lv-LV" dirty="0" err="1"/>
              <a:t>of</a:t>
            </a:r>
            <a:r>
              <a:rPr lang="lv-LV" dirty="0"/>
              <a:t> 104)  </a:t>
            </a:r>
            <a:r>
              <a:rPr lang="lv-LV" dirty="0" err="1"/>
              <a:t>sent</a:t>
            </a:r>
            <a:r>
              <a:rPr lang="lv-LV" dirty="0"/>
              <a:t> </a:t>
            </a:r>
            <a:r>
              <a:rPr lang="lv-LV" dirty="0" err="1"/>
              <a:t>their</a:t>
            </a:r>
            <a:r>
              <a:rPr lang="lv-LV" dirty="0"/>
              <a:t> </a:t>
            </a:r>
            <a:r>
              <a:rPr lang="lv-LV" dirty="0" err="1"/>
              <a:t>prices</a:t>
            </a:r>
            <a:r>
              <a:rPr lang="lv-LV" dirty="0"/>
              <a:t> </a:t>
            </a:r>
            <a:r>
              <a:rPr lang="lv-LV" dirty="0" err="1"/>
              <a:t>on</a:t>
            </a:r>
            <a:r>
              <a:rPr lang="lv-LV" dirty="0"/>
              <a:t> 292 </a:t>
            </a:r>
            <a:r>
              <a:rPr lang="lv-LV" dirty="0" err="1"/>
              <a:t>apliances</a:t>
            </a:r>
            <a:r>
              <a:rPr lang="lv-LV" dirty="0"/>
              <a:t> (</a:t>
            </a:r>
            <a:r>
              <a:rPr lang="lv-LV" dirty="0" err="1"/>
              <a:t>different</a:t>
            </a:r>
            <a:r>
              <a:rPr lang="lv-LV" dirty="0"/>
              <a:t> </a:t>
            </a:r>
            <a:r>
              <a:rPr lang="lv-LV" dirty="0" err="1"/>
              <a:t>type</a:t>
            </a:r>
            <a:r>
              <a:rPr lang="lv-LV" dirty="0"/>
              <a:t> </a:t>
            </a:r>
            <a:r>
              <a:rPr lang="lv-LV" dirty="0" err="1"/>
              <a:t>and</a:t>
            </a:r>
            <a:r>
              <a:rPr lang="lv-LV" dirty="0"/>
              <a:t> </a:t>
            </a:r>
            <a:r>
              <a:rPr lang="lv-LV" dirty="0" err="1"/>
              <a:t>power</a:t>
            </a:r>
            <a:r>
              <a:rPr lang="lv-LV" dirty="0"/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D1A8CB-E49F-45B3-8AAD-22B39F1337C3}" type="slidenum">
              <a:rPr lang="lv-LV" altLang="lv-LV" smtClean="0"/>
              <a:pPr/>
              <a:t>4</a:t>
            </a:fld>
            <a:endParaRPr lang="lv-LV" altLang="lv-LV"/>
          </a:p>
        </p:txBody>
      </p:sp>
    </p:spTree>
    <p:extLst>
      <p:ext uri="{BB962C8B-B14F-4D97-AF65-F5344CB8AC3E}">
        <p14:creationId xmlns:p14="http://schemas.microsoft.com/office/powerpoint/2010/main" val="2322625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932" y="0"/>
            <a:ext cx="3778135" cy="4168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21463"/>
            <a:ext cx="1219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 userDrawn="1"/>
        </p:nvSpPr>
        <p:spPr>
          <a:xfrm>
            <a:off x="914400" y="4724400"/>
            <a:ext cx="10363200" cy="1036638"/>
          </a:xfrm>
          <a:prstGeom prst="rect">
            <a:avLst/>
          </a:prstGeom>
        </p:spPr>
        <p:txBody>
          <a:bodyPr lIns="93957" tIns="46979" rIns="93957" bIns="46979">
            <a:normAutofit/>
          </a:bodyPr>
          <a:lstStyle>
            <a:lvl1pPr algn="l" defTabSz="939575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endParaRPr lang="lv-LV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914400" y="3505200"/>
            <a:ext cx="10363200" cy="960442"/>
          </a:xfrm>
        </p:spPr>
        <p:txBody>
          <a:bodyPr anchor="t">
            <a:normAutofit/>
          </a:bodyPr>
          <a:lstStyle>
            <a:lvl1pPr algn="ctr">
              <a:defRPr sz="3200" b="1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914400" y="4724400"/>
            <a:ext cx="10363200" cy="914400"/>
          </a:xfr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/>
          </p:nvPr>
        </p:nvSpPr>
        <p:spPr>
          <a:xfrm>
            <a:off x="914400" y="5761038"/>
            <a:ext cx="10363200" cy="63976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931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asi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2890" y="266700"/>
            <a:ext cx="11326220" cy="728153"/>
          </a:xfrm>
          <a:prstGeom prst="rect">
            <a:avLst/>
          </a:prstGeom>
        </p:spPr>
        <p:txBody>
          <a:bodyPr anchor="ctr"/>
          <a:lstStyle>
            <a:lvl1pPr algn="ctr">
              <a:defRPr sz="4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2890" y="1010728"/>
            <a:ext cx="11326220" cy="360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18972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18" y="0"/>
            <a:ext cx="1762298" cy="1957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4400" y="381000"/>
            <a:ext cx="8128000" cy="1036642"/>
          </a:xfrm>
        </p:spPr>
        <p:txBody>
          <a:bodyPr anchor="t">
            <a:normAutofit/>
          </a:bodyPr>
          <a:lstStyle>
            <a:lvl1pPr algn="l">
              <a:defRPr sz="2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4400" y="1752601"/>
            <a:ext cx="8128000" cy="437357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3454400" y="6324600"/>
            <a:ext cx="26416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6502401" y="6324600"/>
            <a:ext cx="4720116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3"/>
          </p:nvPr>
        </p:nvSpPr>
        <p:spPr>
          <a:xfrm>
            <a:off x="11222517" y="6324600"/>
            <a:ext cx="563084" cy="304800"/>
          </a:xfrm>
        </p:spPr>
        <p:txBody>
          <a:bodyPr/>
          <a:lstStyle>
            <a:lvl1pPr>
              <a:defRPr sz="1000">
                <a:latin typeface="Verdana" panose="020B0604030504040204" pitchFamily="34" charset="0"/>
              </a:defRPr>
            </a:lvl1pPr>
          </a:lstStyle>
          <a:p>
            <a:fld id="{488D313E-2000-476B-A18C-F5D14CEA870F}" type="slidenum">
              <a:rPr lang="en-US" altLang="lv-LV"/>
              <a:pPr/>
              <a:t>‹#›</a:t>
            </a:fld>
            <a:endParaRPr lang="en-US" altLang="lv-LV" dirty="0"/>
          </a:p>
        </p:txBody>
      </p:sp>
    </p:spTree>
    <p:extLst>
      <p:ext uri="{BB962C8B-B14F-4D97-AF65-F5344CB8AC3E}">
        <p14:creationId xmlns:p14="http://schemas.microsoft.com/office/powerpoint/2010/main" val="3554657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18" y="0"/>
            <a:ext cx="1762298" cy="1957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4400" y="3657601"/>
            <a:ext cx="8128000" cy="1384295"/>
          </a:xfrm>
        </p:spPr>
        <p:txBody>
          <a:bodyPr anchor="t">
            <a:normAutofit/>
          </a:bodyPr>
          <a:lstStyle>
            <a:lvl1pPr algn="l">
              <a:defRPr sz="2400" b="1" cap="none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381000"/>
            <a:ext cx="8128000" cy="32766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6978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93957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4093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791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3489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8187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885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7583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3454400" y="6324600"/>
            <a:ext cx="26416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6502401" y="6324600"/>
            <a:ext cx="4721076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3"/>
          </p:nvPr>
        </p:nvSpPr>
        <p:spPr>
          <a:xfrm>
            <a:off x="11223477" y="6324600"/>
            <a:ext cx="562124" cy="304800"/>
          </a:xfrm>
        </p:spPr>
        <p:txBody>
          <a:bodyPr/>
          <a:lstStyle>
            <a:lvl1pPr>
              <a:defRPr sz="1000">
                <a:latin typeface="Verdana" panose="020B0604030504040204" pitchFamily="34" charset="0"/>
              </a:defRPr>
            </a:lvl1pPr>
          </a:lstStyle>
          <a:p>
            <a:fld id="{F804BBB9-D345-4762-9A38-D33491889398}" type="slidenum">
              <a:rPr lang="en-US" altLang="lv-LV"/>
              <a:pPr/>
              <a:t>‹#›</a:t>
            </a:fld>
            <a:endParaRPr lang="en-US" altLang="lv-LV"/>
          </a:p>
        </p:txBody>
      </p:sp>
    </p:spTree>
    <p:extLst>
      <p:ext uri="{BB962C8B-B14F-4D97-AF65-F5344CB8AC3E}">
        <p14:creationId xmlns:p14="http://schemas.microsoft.com/office/powerpoint/2010/main" val="2551141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18" y="0"/>
            <a:ext cx="1762298" cy="1957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4400" y="304802"/>
            <a:ext cx="8128000" cy="1066799"/>
          </a:xfrm>
        </p:spPr>
        <p:txBody>
          <a:bodyPr anchor="t">
            <a:normAutofit/>
          </a:bodyPr>
          <a:lstStyle>
            <a:lvl1pPr algn="l">
              <a:defRPr sz="2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54400" y="1752601"/>
            <a:ext cx="3860800" cy="4373565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00" y="1752601"/>
            <a:ext cx="3962400" cy="4373573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3454400" y="6324600"/>
            <a:ext cx="26416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6502400" y="6324600"/>
            <a:ext cx="4709683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22"/>
          <p:cNvSpPr>
            <a:spLocks noGrp="1"/>
          </p:cNvSpPr>
          <p:nvPr>
            <p:ph type="sldNum" sz="quarter" idx="13"/>
          </p:nvPr>
        </p:nvSpPr>
        <p:spPr>
          <a:xfrm>
            <a:off x="11212083" y="6324600"/>
            <a:ext cx="573517" cy="304800"/>
          </a:xfrm>
        </p:spPr>
        <p:txBody>
          <a:bodyPr/>
          <a:lstStyle>
            <a:lvl1pPr>
              <a:defRPr sz="1000">
                <a:latin typeface="Verdana" panose="020B0604030504040204" pitchFamily="34" charset="0"/>
              </a:defRPr>
            </a:lvl1pPr>
          </a:lstStyle>
          <a:p>
            <a:fld id="{65608EB7-202B-4AFA-82F5-7AF681B157C2}" type="slidenum">
              <a:rPr lang="en-US" altLang="lv-LV"/>
              <a:pPr/>
              <a:t>‹#›</a:t>
            </a:fld>
            <a:endParaRPr lang="en-US" altLang="lv-LV"/>
          </a:p>
        </p:txBody>
      </p:sp>
    </p:spTree>
    <p:extLst>
      <p:ext uri="{BB962C8B-B14F-4D97-AF65-F5344CB8AC3E}">
        <p14:creationId xmlns:p14="http://schemas.microsoft.com/office/powerpoint/2010/main" val="3668821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18" y="0"/>
            <a:ext cx="1762298" cy="1957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454400" y="304802"/>
            <a:ext cx="8128000" cy="1066799"/>
          </a:xfrm>
        </p:spPr>
        <p:txBody>
          <a:bodyPr anchor="t">
            <a:normAutofit/>
          </a:bodyPr>
          <a:lstStyle>
            <a:lvl1pPr algn="l">
              <a:defRPr sz="2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3454400" y="2386941"/>
            <a:ext cx="3860800" cy="3739225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3"/>
          <p:cNvSpPr>
            <a:spLocks noGrp="1"/>
          </p:cNvSpPr>
          <p:nvPr>
            <p:ph sz="half" idx="2"/>
          </p:nvPr>
        </p:nvSpPr>
        <p:spPr>
          <a:xfrm>
            <a:off x="7620000" y="2386941"/>
            <a:ext cx="3962400" cy="3739233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/>
          </p:nvPr>
        </p:nvSpPr>
        <p:spPr>
          <a:xfrm>
            <a:off x="3454400" y="1852614"/>
            <a:ext cx="3860800" cy="534987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21"/>
          <p:cNvSpPr>
            <a:spLocks noGrp="1"/>
          </p:cNvSpPr>
          <p:nvPr>
            <p:ph type="body" sz="quarter" idx="17"/>
          </p:nvPr>
        </p:nvSpPr>
        <p:spPr>
          <a:xfrm>
            <a:off x="7620000" y="1851954"/>
            <a:ext cx="3962400" cy="534987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3454400" y="6324600"/>
            <a:ext cx="26416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6502401" y="6324600"/>
            <a:ext cx="4721076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22"/>
          <p:cNvSpPr>
            <a:spLocks noGrp="1"/>
          </p:cNvSpPr>
          <p:nvPr>
            <p:ph type="sldNum" sz="quarter" idx="18"/>
          </p:nvPr>
        </p:nvSpPr>
        <p:spPr>
          <a:xfrm>
            <a:off x="11223477" y="6324600"/>
            <a:ext cx="562124" cy="304800"/>
          </a:xfrm>
        </p:spPr>
        <p:txBody>
          <a:bodyPr/>
          <a:lstStyle>
            <a:lvl1pPr>
              <a:defRPr sz="1000">
                <a:latin typeface="Verdana" panose="020B0604030504040204" pitchFamily="34" charset="0"/>
              </a:defRPr>
            </a:lvl1pPr>
          </a:lstStyle>
          <a:p>
            <a:fld id="{0628A8CE-7C57-40DE-A0F8-91D1987A2249}" type="slidenum">
              <a:rPr lang="en-US" altLang="lv-LV"/>
              <a:pPr/>
              <a:t>‹#›</a:t>
            </a:fld>
            <a:endParaRPr lang="en-US" altLang="lv-LV"/>
          </a:p>
        </p:txBody>
      </p:sp>
    </p:spTree>
    <p:extLst>
      <p:ext uri="{BB962C8B-B14F-4D97-AF65-F5344CB8AC3E}">
        <p14:creationId xmlns:p14="http://schemas.microsoft.com/office/powerpoint/2010/main" val="1003100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18" y="0"/>
            <a:ext cx="1762298" cy="1957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454400" y="304802"/>
            <a:ext cx="8128000" cy="1066799"/>
          </a:xfrm>
        </p:spPr>
        <p:txBody>
          <a:bodyPr anchor="t">
            <a:normAutofit/>
          </a:bodyPr>
          <a:lstStyle>
            <a:lvl1pPr algn="l">
              <a:defRPr sz="2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3454400" y="6324600"/>
            <a:ext cx="26416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6502400" y="6324600"/>
            <a:ext cx="4709683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3"/>
          </p:nvPr>
        </p:nvSpPr>
        <p:spPr>
          <a:xfrm>
            <a:off x="11212083" y="6324600"/>
            <a:ext cx="573517" cy="304800"/>
          </a:xfrm>
        </p:spPr>
        <p:txBody>
          <a:bodyPr/>
          <a:lstStyle>
            <a:lvl1pPr>
              <a:defRPr sz="1000">
                <a:latin typeface="Verdana" panose="020B0604030504040204" pitchFamily="34" charset="0"/>
              </a:defRPr>
            </a:lvl1pPr>
          </a:lstStyle>
          <a:p>
            <a:fld id="{5B5902CF-729C-4726-BDD1-940226CCFAF8}" type="slidenum">
              <a:rPr lang="en-US" altLang="lv-LV"/>
              <a:pPr/>
              <a:t>‹#›</a:t>
            </a:fld>
            <a:endParaRPr lang="en-US" altLang="lv-LV"/>
          </a:p>
        </p:txBody>
      </p:sp>
    </p:spTree>
    <p:extLst>
      <p:ext uri="{BB962C8B-B14F-4D97-AF65-F5344CB8AC3E}">
        <p14:creationId xmlns:p14="http://schemas.microsoft.com/office/powerpoint/2010/main" val="382000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18" y="0"/>
            <a:ext cx="1762298" cy="1957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3454400" y="6324600"/>
            <a:ext cx="26416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6502400" y="6324600"/>
            <a:ext cx="4709683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3"/>
          </p:nvPr>
        </p:nvSpPr>
        <p:spPr>
          <a:xfrm>
            <a:off x="11212083" y="6324600"/>
            <a:ext cx="573517" cy="304800"/>
          </a:xfrm>
        </p:spPr>
        <p:txBody>
          <a:bodyPr/>
          <a:lstStyle>
            <a:lvl1pPr>
              <a:defRPr sz="1000">
                <a:latin typeface="Verdana" panose="020B0604030504040204" pitchFamily="34" charset="0"/>
              </a:defRPr>
            </a:lvl1pPr>
          </a:lstStyle>
          <a:p>
            <a:fld id="{221AECA0-07B1-45A7-A870-EA1875C70B6F}" type="slidenum">
              <a:rPr lang="en-US" altLang="lv-LV"/>
              <a:pPr/>
              <a:t>‹#›</a:t>
            </a:fld>
            <a:endParaRPr lang="en-US" altLang="lv-LV"/>
          </a:p>
        </p:txBody>
      </p:sp>
    </p:spTree>
    <p:extLst>
      <p:ext uri="{BB962C8B-B14F-4D97-AF65-F5344CB8AC3E}">
        <p14:creationId xmlns:p14="http://schemas.microsoft.com/office/powerpoint/2010/main" val="1661971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18" y="0"/>
            <a:ext cx="1762298" cy="1957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4400" y="272976"/>
            <a:ext cx="3668035" cy="1162051"/>
          </a:xfrm>
        </p:spPr>
        <p:txBody>
          <a:bodyPr anchor="t">
            <a:normAutofit/>
          </a:bodyPr>
          <a:lstStyle>
            <a:lvl1pPr algn="l">
              <a:defRPr sz="24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26036" y="273054"/>
            <a:ext cx="4359563" cy="5853128"/>
          </a:xfrm>
        </p:spPr>
        <p:txBody>
          <a:bodyPr>
            <a:normAutofit/>
          </a:bodyPr>
          <a:lstStyle>
            <a:lvl1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54400" y="1435120"/>
            <a:ext cx="3668035" cy="469106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69788" indent="0">
              <a:buNone/>
              <a:defRPr sz="1200"/>
            </a:lvl2pPr>
            <a:lvl3pPr marL="939575" indent="0">
              <a:buNone/>
              <a:defRPr sz="1000"/>
            </a:lvl3pPr>
            <a:lvl4pPr marL="1409365" indent="0">
              <a:buNone/>
              <a:defRPr sz="1000"/>
            </a:lvl4pPr>
            <a:lvl5pPr marL="1879152" indent="0">
              <a:buNone/>
              <a:defRPr sz="1000"/>
            </a:lvl5pPr>
            <a:lvl6pPr marL="2348940" indent="0">
              <a:buNone/>
              <a:defRPr sz="1000"/>
            </a:lvl6pPr>
            <a:lvl7pPr marL="2818729" indent="0">
              <a:buNone/>
              <a:defRPr sz="1000"/>
            </a:lvl7pPr>
            <a:lvl8pPr marL="3288515" indent="0">
              <a:buNone/>
              <a:defRPr sz="1000"/>
            </a:lvl8pPr>
            <a:lvl9pPr marL="3758305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3454400" y="6324600"/>
            <a:ext cx="2641600" cy="304800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9"/>
          <p:cNvSpPr>
            <a:spLocks noGrp="1"/>
          </p:cNvSpPr>
          <p:nvPr>
            <p:ph type="body" sz="quarter" idx="12"/>
          </p:nvPr>
        </p:nvSpPr>
        <p:spPr>
          <a:xfrm>
            <a:off x="6502400" y="6324600"/>
            <a:ext cx="4709683" cy="304800"/>
          </a:xfrm>
        </p:spPr>
        <p:txBody>
          <a:bodyPr>
            <a:normAutofit/>
          </a:bodyPr>
          <a:lstStyle>
            <a:lvl1pPr marL="0" indent="0" algn="r">
              <a:buNone/>
              <a:defRPr sz="10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22"/>
          <p:cNvSpPr>
            <a:spLocks noGrp="1"/>
          </p:cNvSpPr>
          <p:nvPr>
            <p:ph type="sldNum" sz="quarter" idx="13"/>
          </p:nvPr>
        </p:nvSpPr>
        <p:spPr>
          <a:xfrm>
            <a:off x="11212083" y="6324600"/>
            <a:ext cx="573517" cy="304800"/>
          </a:xfrm>
        </p:spPr>
        <p:txBody>
          <a:bodyPr/>
          <a:lstStyle>
            <a:lvl1pPr>
              <a:defRPr sz="1000">
                <a:latin typeface="Verdana" panose="020B0604030504040204" pitchFamily="34" charset="0"/>
              </a:defRPr>
            </a:lvl1pPr>
          </a:lstStyle>
          <a:p>
            <a:fld id="{C0AF3B6F-5562-40C1-8A19-7E841FA45911}" type="slidenum">
              <a:rPr lang="en-US" altLang="lv-LV"/>
              <a:pPr/>
              <a:t>‹#›</a:t>
            </a:fld>
            <a:endParaRPr lang="en-US" altLang="lv-LV" dirty="0"/>
          </a:p>
        </p:txBody>
      </p:sp>
    </p:spTree>
    <p:extLst>
      <p:ext uri="{BB962C8B-B14F-4D97-AF65-F5344CB8AC3E}">
        <p14:creationId xmlns:p14="http://schemas.microsoft.com/office/powerpoint/2010/main" val="3719934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21463"/>
            <a:ext cx="1219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932" y="0"/>
            <a:ext cx="3778135" cy="4168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914400" y="4724400"/>
            <a:ext cx="10363200" cy="914400"/>
          </a:xfr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9"/>
          <p:cNvSpPr>
            <a:spLocks noGrp="1"/>
          </p:cNvSpPr>
          <p:nvPr>
            <p:ph type="body" sz="quarter" idx="11"/>
          </p:nvPr>
        </p:nvSpPr>
        <p:spPr>
          <a:xfrm>
            <a:off x="914400" y="5761038"/>
            <a:ext cx="10363200" cy="63976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732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957" tIns="46979" rIns="93957" bIns="4697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lv-LV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957" tIns="46979" rIns="93957" bIns="469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lv-LV"/>
              <a:t>Click to edit Master text styles</a:t>
            </a:r>
          </a:p>
          <a:p>
            <a:pPr lvl="1"/>
            <a:r>
              <a:rPr lang="en-US" altLang="lv-LV"/>
              <a:t>Second level</a:t>
            </a:r>
          </a:p>
          <a:p>
            <a:pPr lvl="2"/>
            <a:r>
              <a:rPr lang="en-US" altLang="lv-LV"/>
              <a:t>Third level</a:t>
            </a:r>
          </a:p>
          <a:p>
            <a:pPr lvl="3"/>
            <a:r>
              <a:rPr lang="en-US" altLang="lv-LV"/>
              <a:t>Fourth level</a:t>
            </a:r>
          </a:p>
          <a:p>
            <a:pPr lvl="4"/>
            <a:r>
              <a:rPr lang="en-US" altLang="lv-LV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875184" y="6356350"/>
            <a:ext cx="2844800" cy="365125"/>
          </a:xfrm>
          <a:prstGeom prst="rect">
            <a:avLst/>
          </a:prstGeom>
        </p:spPr>
        <p:txBody>
          <a:bodyPr vert="horz" lIns="93957" tIns="46979" rIns="93957" bIns="46979" rtlCol="0" anchor="ctr"/>
          <a:lstStyle>
            <a:lvl1pPr algn="l" defTabSz="93957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E299237-B350-496C-9405-AD3DFA3E094F}" type="datetime1">
              <a:rPr lang="en-US"/>
              <a:pPr>
                <a:defRPr/>
              </a:pPr>
              <a:t>9/13/2023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9985" y="6356351"/>
            <a:ext cx="5207236" cy="365125"/>
          </a:xfrm>
          <a:prstGeom prst="rect">
            <a:avLst/>
          </a:prstGeom>
        </p:spPr>
        <p:txBody>
          <a:bodyPr vert="horz" lIns="93957" tIns="46979" rIns="93957" bIns="46979" rtlCol="0" anchor="ctr"/>
          <a:lstStyle>
            <a:lvl1pPr algn="ctr" defTabSz="93957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27222" y="6356351"/>
            <a:ext cx="655177" cy="365125"/>
          </a:xfrm>
          <a:prstGeom prst="rect">
            <a:avLst/>
          </a:prstGeom>
        </p:spPr>
        <p:txBody>
          <a:bodyPr vert="horz" wrap="square" lIns="93957" tIns="46979" rIns="93957" bIns="46979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81E0681-0E9D-47F9-AC38-AD07F0A83B01}" type="slidenum">
              <a:rPr lang="en-US" altLang="lv-LV"/>
              <a:pPr/>
              <a:t>‹#›</a:t>
            </a:fld>
            <a:endParaRPr lang="en-US" alt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</p:sldLayoutIdLst>
  <p:hf hdr="0" ftr="0" dt="0"/>
  <p:txStyles>
    <p:titleStyle>
      <a:lvl1pPr algn="ctr" defTabSz="938213" rtl="0" eaLnBrk="1" fontAlgn="base" hangingPunct="1">
        <a:spcBef>
          <a:spcPct val="0"/>
        </a:spcBef>
        <a:spcAft>
          <a:spcPct val="0"/>
        </a:spcAft>
        <a:defRPr sz="45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38213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2pPr>
      <a:lvl3pPr algn="ctr" defTabSz="938213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3pPr>
      <a:lvl4pPr algn="ctr" defTabSz="938213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4pPr>
      <a:lvl5pPr algn="ctr" defTabSz="938213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5pPr>
      <a:lvl6pPr marL="457200" algn="ctr" defTabSz="938213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6pPr>
      <a:lvl7pPr marL="914400" algn="ctr" defTabSz="938213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7pPr>
      <a:lvl8pPr marL="1371600" algn="ctr" defTabSz="938213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8pPr>
      <a:lvl9pPr marL="1828800" algn="ctr" defTabSz="938213" rtl="0" eaLnBrk="1" fontAlgn="base" hangingPunct="1">
        <a:spcBef>
          <a:spcPct val="0"/>
        </a:spcBef>
        <a:spcAft>
          <a:spcPct val="0"/>
        </a:spcAft>
        <a:defRPr sz="4500">
          <a:solidFill>
            <a:schemeClr val="tx1"/>
          </a:solidFill>
          <a:latin typeface="Times New Roman" pitchFamily="18" charset="0"/>
        </a:defRPr>
      </a:lvl9pPr>
    </p:titleStyle>
    <p:bodyStyle>
      <a:lvl1pPr marL="350838" indent="-350838" algn="l" defTabSz="938213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62000" indent="-292100" algn="l" defTabSz="938213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73163" indent="-233363" algn="l" defTabSz="938213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43063" indent="-233363" algn="l" defTabSz="938213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112963" indent="-233363" algn="l" defTabSz="938213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83835" indent="-234893" algn="l" defTabSz="93957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053622" indent="-234893" algn="l" defTabSz="93957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523412" indent="-234893" algn="l" defTabSz="93957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993197" indent="-234893" algn="l" defTabSz="93957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69788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39575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409365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79152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48940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18729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88515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758305" algn="l" defTabSz="9395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esfondi.lv/normativie-akti-un-dokumenti/2021-2027-planosanas-periods/vienas-vienibas-izmaksu-likmju-aprekina-un-piemerosanas-metodika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.docx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diagramLayout" Target="../diagrams/layout3.xml"/><Relationship Id="rId7" Type="http://schemas.openxmlformats.org/officeDocument/2006/relationships/image" Target="../media/image11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2209800" y="3505200"/>
            <a:ext cx="7772400" cy="960438"/>
          </a:xfrm>
        </p:spPr>
        <p:txBody>
          <a:bodyPr>
            <a:normAutofit fontScale="90000"/>
          </a:bodyPr>
          <a:lstStyle/>
          <a:p>
            <a:r>
              <a:rPr lang="en-US" altLang="lv-LV" dirty="0"/>
              <a:t>experience on SCO/FNLC in Latvia</a:t>
            </a:r>
          </a:p>
        </p:txBody>
      </p:sp>
      <p:sp>
        <p:nvSpPr>
          <p:cNvPr id="11267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lv-LV" altLang="lv-LV" dirty="0"/>
              <a:t>AA </a:t>
            </a:r>
            <a:r>
              <a:rPr lang="lv-LV" altLang="lv-LV" dirty="0" err="1"/>
              <a:t>of</a:t>
            </a:r>
            <a:r>
              <a:rPr lang="lv-LV" altLang="lv-LV" dirty="0"/>
              <a:t> ESIF</a:t>
            </a:r>
          </a:p>
        </p:txBody>
      </p:sp>
      <p:sp>
        <p:nvSpPr>
          <p:cNvPr id="11268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lv-LV" altLang="lv-LV" dirty="0"/>
              <a:t>Agnese Abula, Senior </a:t>
            </a:r>
            <a:r>
              <a:rPr lang="lv-LV" altLang="lv-LV" dirty="0" err="1"/>
              <a:t>Expert</a:t>
            </a:r>
            <a:endParaRPr lang="lv-LV" altLang="lv-LV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lv-LV" b="1" dirty="0"/>
              <a:t>Thank you!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5802E-B977-46F3-A378-F60C240E3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7292" y="221330"/>
            <a:ext cx="4234177" cy="1162051"/>
          </a:xfrm>
        </p:spPr>
        <p:txBody>
          <a:bodyPr>
            <a:normAutofit/>
          </a:bodyPr>
          <a:lstStyle/>
          <a:p>
            <a:r>
              <a:rPr lang="en-US" b="1" dirty="0"/>
              <a:t>Art. 94 methodology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D206B6D-BF52-4B88-A244-08F39AF027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438" y="1772454"/>
            <a:ext cx="5759640" cy="5085545"/>
          </a:xfrm>
        </p:spPr>
        <p:txBody>
          <a:bodyPr>
            <a:noAutofit/>
          </a:bodyPr>
          <a:lstStyle/>
          <a:p>
            <a:pPr algn="just"/>
            <a:r>
              <a:rPr lang="en-US" b="1" dirty="0"/>
              <a:t>Methodology </a:t>
            </a:r>
            <a:r>
              <a:rPr lang="en-US" dirty="0"/>
              <a:t>on</a:t>
            </a:r>
            <a:r>
              <a:rPr lang="en-US" b="1" dirty="0"/>
              <a:t> </a:t>
            </a:r>
            <a:r>
              <a:rPr lang="en-US" dirty="0"/>
              <a:t>unit costs for the purchase and installation of heating appliances used in households.</a:t>
            </a:r>
          </a:p>
          <a:p>
            <a:pPr algn="just"/>
            <a:r>
              <a:rPr lang="en-US" b="1" dirty="0"/>
              <a:t>For household =&gt;</a:t>
            </a:r>
            <a:r>
              <a:rPr lang="en-US" dirty="0"/>
              <a:t> Different unit cost depending on:</a:t>
            </a:r>
          </a:p>
          <a:p>
            <a:pPr marL="754062" lvl="1" indent="-34290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/>
              <a:t>the heating appliances (</a:t>
            </a:r>
            <a:r>
              <a:rPr lang="en-US" dirty="0">
                <a:solidFill>
                  <a:srgbClr val="0070C0"/>
                </a:solidFill>
                <a:effectLst/>
              </a:rPr>
              <a:t>heating b</a:t>
            </a:r>
            <a:r>
              <a:rPr lang="en-US" dirty="0">
                <a:solidFill>
                  <a:srgbClr val="0070C0"/>
                </a:solidFill>
              </a:rPr>
              <a:t>oiler</a:t>
            </a:r>
            <a:r>
              <a:rPr lang="en-US" dirty="0">
                <a:solidFill>
                  <a:srgbClr val="002060"/>
                </a:solidFill>
                <a:effectLst/>
              </a:rPr>
              <a:t>  </a:t>
            </a:r>
            <a:r>
              <a:rPr lang="en-US" dirty="0">
                <a:effectLst/>
              </a:rPr>
              <a:t>/</a:t>
            </a:r>
            <a:r>
              <a:rPr lang="en-US" dirty="0">
                <a:solidFill>
                  <a:srgbClr val="00B050"/>
                </a:solidFill>
                <a:effectLst/>
              </a:rPr>
              <a:t> </a:t>
            </a:r>
            <a:r>
              <a:rPr lang="en-US" dirty="0">
                <a:solidFill>
                  <a:srgbClr val="0070C0"/>
                </a:solidFill>
                <a:effectLst/>
              </a:rPr>
              <a:t>heat pump </a:t>
            </a:r>
            <a:r>
              <a:rPr lang="en-US" dirty="0">
                <a:effectLst/>
              </a:rPr>
              <a:t>(</a:t>
            </a:r>
            <a:r>
              <a:rPr lang="en-US" dirty="0">
                <a:solidFill>
                  <a:srgbClr val="0070C0"/>
                </a:solidFill>
                <a:effectLst/>
              </a:rPr>
              <a:t>ground-water</a:t>
            </a:r>
            <a:r>
              <a:rPr lang="en-US" dirty="0">
                <a:solidFill>
                  <a:srgbClr val="00B050"/>
                </a:solidFill>
                <a:effectLst/>
              </a:rPr>
              <a:t> </a:t>
            </a:r>
            <a:r>
              <a:rPr lang="en-US" dirty="0">
                <a:effectLst/>
              </a:rPr>
              <a:t>/</a:t>
            </a:r>
            <a:r>
              <a:rPr lang="en-US" dirty="0">
                <a:solidFill>
                  <a:srgbClr val="00B050"/>
                </a:solidFill>
                <a:effectLst/>
              </a:rPr>
              <a:t> </a:t>
            </a:r>
            <a:r>
              <a:rPr lang="en-US" dirty="0">
                <a:solidFill>
                  <a:srgbClr val="0070C0"/>
                </a:solidFill>
                <a:effectLst/>
              </a:rPr>
              <a:t>air-water</a:t>
            </a:r>
            <a:r>
              <a:rPr lang="en-US" dirty="0">
                <a:solidFill>
                  <a:srgbClr val="00B050"/>
                </a:solidFill>
                <a:effectLst/>
              </a:rPr>
              <a:t> </a:t>
            </a:r>
            <a:r>
              <a:rPr lang="en-US" dirty="0">
                <a:effectLst/>
              </a:rPr>
              <a:t>/</a:t>
            </a:r>
            <a:r>
              <a:rPr lang="en-US" dirty="0">
                <a:solidFill>
                  <a:srgbClr val="00B050"/>
                </a:solidFill>
                <a:effectLst/>
              </a:rPr>
              <a:t> </a:t>
            </a:r>
            <a:r>
              <a:rPr lang="en-US" dirty="0">
                <a:solidFill>
                  <a:srgbClr val="0070C0"/>
                </a:solidFill>
                <a:effectLst/>
              </a:rPr>
              <a:t>air-to-air</a:t>
            </a:r>
            <a:r>
              <a:rPr lang="en-US" dirty="0">
                <a:solidFill>
                  <a:srgbClr val="002060"/>
                </a:solidFill>
                <a:effectLst/>
              </a:rPr>
              <a:t>)</a:t>
            </a:r>
            <a:r>
              <a:rPr lang="en-US" dirty="0">
                <a:solidFill>
                  <a:srgbClr val="00B050"/>
                </a:solidFill>
                <a:effectLst/>
              </a:rPr>
              <a:t> </a:t>
            </a:r>
            <a:r>
              <a:rPr lang="en-US" dirty="0">
                <a:effectLst/>
              </a:rPr>
              <a:t>/</a:t>
            </a:r>
            <a:r>
              <a:rPr lang="en-US" dirty="0">
                <a:solidFill>
                  <a:srgbClr val="00B050"/>
                </a:solidFill>
                <a:effectLst/>
              </a:rPr>
              <a:t> </a:t>
            </a:r>
            <a:r>
              <a:rPr lang="en-US" dirty="0">
                <a:solidFill>
                  <a:srgbClr val="0070C0"/>
                </a:solidFill>
                <a:effectLst/>
              </a:rPr>
              <a:t>solar panels</a:t>
            </a:r>
            <a:r>
              <a:rPr lang="en-US" dirty="0">
                <a:effectLst/>
              </a:rPr>
              <a:t> /</a:t>
            </a:r>
            <a:r>
              <a:rPr lang="en-US" dirty="0">
                <a:solidFill>
                  <a:srgbClr val="0070C0"/>
                </a:solidFill>
                <a:effectLst/>
              </a:rPr>
              <a:t> connecting to district heating system</a:t>
            </a:r>
            <a:r>
              <a:rPr lang="en-US" dirty="0"/>
              <a:t>) and their power (kW) , </a:t>
            </a:r>
          </a:p>
          <a:p>
            <a:pPr marL="754062" lvl="1" indent="-34290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/>
              <a:t>how and where installed </a:t>
            </a:r>
          </a:p>
          <a:p>
            <a:pPr marL="358775" indent="0" algn="just">
              <a:spcBef>
                <a:spcPts val="0"/>
              </a:spcBef>
              <a:buNone/>
            </a:pPr>
            <a:r>
              <a:rPr lang="en-US" dirty="0"/>
              <a:t>Incl.</a:t>
            </a:r>
            <a:r>
              <a:rPr lang="lv-LV" dirty="0"/>
              <a:t>(</a:t>
            </a:r>
            <a:r>
              <a:rPr lang="en-US" dirty="0"/>
              <a:t>combined</a:t>
            </a:r>
            <a:r>
              <a:rPr lang="lv-LV" dirty="0"/>
              <a:t>) </a:t>
            </a:r>
            <a:r>
              <a:rPr lang="en-US" dirty="0"/>
              <a:t>7% to cover part of indirect costs.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A5168-824C-4003-BF26-E36E9954F00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88D313E-2000-476B-A18C-F5D14CEA870F}" type="slidenum">
              <a:rPr lang="en-US" altLang="lv-LV" smtClean="0"/>
              <a:pPr/>
              <a:t>2</a:t>
            </a:fld>
            <a:endParaRPr lang="en-US" altLang="lv-LV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29358B-B8B2-B379-8D9B-DCAB9D6C0C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1062" y="1939713"/>
            <a:ext cx="2689631" cy="23755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52198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02FD209-B046-2169-B736-8D4A9F0D7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4620" y="381000"/>
            <a:ext cx="9137780" cy="636037"/>
          </a:xfrm>
        </p:spPr>
        <p:txBody>
          <a:bodyPr/>
          <a:lstStyle/>
          <a:p>
            <a:r>
              <a:rPr lang="en-US" dirty="0"/>
              <a:t>Calculated rates (264</a:t>
            </a:r>
            <a:r>
              <a:rPr lang="lv-LV" dirty="0"/>
              <a:t>)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5DD2AF-F67B-7262-0090-DA540469ECC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0AF3B6F-5562-40C1-8A19-7E841FA45911}" type="slidenum">
              <a:rPr lang="en-US" altLang="lv-LV" smtClean="0"/>
              <a:pPr/>
              <a:t>3</a:t>
            </a:fld>
            <a:endParaRPr lang="en-US" altLang="lv-LV" dirty="0"/>
          </a:p>
        </p:txBody>
      </p:sp>
      <p:graphicFrame>
        <p:nvGraphicFramePr>
          <p:cNvPr id="17" name="Table 17">
            <a:extLst>
              <a:ext uri="{FF2B5EF4-FFF2-40B4-BE49-F238E27FC236}">
                <a16:creationId xmlns:a16="http://schemas.microsoft.com/office/drawing/2014/main" id="{3CA58BF3-526C-D668-B079-796C4D01D6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795284"/>
              </p:ext>
            </p:extLst>
          </p:nvPr>
        </p:nvGraphicFramePr>
        <p:xfrm>
          <a:off x="341280" y="2587710"/>
          <a:ext cx="11509440" cy="3591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13887">
                  <a:extLst>
                    <a:ext uri="{9D8B030D-6E8A-4147-A177-3AD203B41FA5}">
                      <a16:colId xmlns:a16="http://schemas.microsoft.com/office/drawing/2014/main" val="1298310367"/>
                    </a:ext>
                  </a:extLst>
                </a:gridCol>
                <a:gridCol w="1520890">
                  <a:extLst>
                    <a:ext uri="{9D8B030D-6E8A-4147-A177-3AD203B41FA5}">
                      <a16:colId xmlns:a16="http://schemas.microsoft.com/office/drawing/2014/main" val="563924802"/>
                    </a:ext>
                  </a:extLst>
                </a:gridCol>
                <a:gridCol w="2108719">
                  <a:extLst>
                    <a:ext uri="{9D8B030D-6E8A-4147-A177-3AD203B41FA5}">
                      <a16:colId xmlns:a16="http://schemas.microsoft.com/office/drawing/2014/main" val="1375646916"/>
                    </a:ext>
                  </a:extLst>
                </a:gridCol>
                <a:gridCol w="2146040">
                  <a:extLst>
                    <a:ext uri="{9D8B030D-6E8A-4147-A177-3AD203B41FA5}">
                      <a16:colId xmlns:a16="http://schemas.microsoft.com/office/drawing/2014/main" val="1902479923"/>
                    </a:ext>
                  </a:extLst>
                </a:gridCol>
                <a:gridCol w="918016">
                  <a:extLst>
                    <a:ext uri="{9D8B030D-6E8A-4147-A177-3AD203B41FA5}">
                      <a16:colId xmlns:a16="http://schemas.microsoft.com/office/drawing/2014/main" val="3547414277"/>
                    </a:ext>
                  </a:extLst>
                </a:gridCol>
                <a:gridCol w="2301888">
                  <a:extLst>
                    <a:ext uri="{9D8B030D-6E8A-4147-A177-3AD203B41FA5}">
                      <a16:colId xmlns:a16="http://schemas.microsoft.com/office/drawing/2014/main" val="16176555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Heating appliances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Power (</a:t>
                      </a:r>
                      <a:r>
                        <a:rPr lang="en-US" sz="1700" b="1" kern="1200" noProof="0" dirty="0">
                          <a:solidFill>
                            <a:schemeClr val="lt1"/>
                          </a:solidFill>
                          <a:effectLst/>
                        </a:rPr>
                        <a:t>kW)</a:t>
                      </a:r>
                    </a:p>
                    <a:p>
                      <a:pPr algn="ctr"/>
                      <a:r>
                        <a:rPr lang="en-US" noProof="0" dirty="0"/>
                        <a:t>min.-max.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Costs for design and permits (EUR)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Costs for installation (EUR)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noProof="0" dirty="0"/>
                        <a:t>Costs for the complete renovation, rebuilding or creation of a heating system with heating elements (EUR)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395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Costs for the complete renovation, rebuilding or creation of a heating system with heating elements</a:t>
                      </a:r>
                      <a:r>
                        <a:rPr lang="lv-LV" dirty="0"/>
                        <a:t> (EUR)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83102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700" kern="1200" noProof="0" dirty="0">
                          <a:solidFill>
                            <a:schemeClr val="dk1"/>
                          </a:solidFill>
                        </a:rPr>
                        <a:t>heating boiler </a:t>
                      </a:r>
                      <a:endParaRPr lang="en-US" sz="17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noProof="0" dirty="0"/>
                        <a:t>6-50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0" noProof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3 </a:t>
                      </a:r>
                      <a:r>
                        <a:rPr lang="lv-LV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682</a:t>
                      </a:r>
                      <a:r>
                        <a:rPr lang="en-US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 – 5 </a:t>
                      </a:r>
                      <a:r>
                        <a:rPr lang="lv-LV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632</a:t>
                      </a:r>
                      <a:endParaRPr lang="en-US" b="0" noProof="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2 977 – 11 132</a:t>
                      </a:r>
                      <a:endParaRPr lang="en-US" b="0" noProof="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lv-LV" sz="17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2 977 – 11 132</a:t>
                      </a:r>
                      <a:endParaRPr lang="lv-LV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2616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/>
                        <a:t>heat pump ground-water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95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noProof="0" dirty="0"/>
                        <a:t>6-50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0" noProof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9 237</a:t>
                      </a:r>
                      <a:r>
                        <a:rPr lang="en-US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– </a:t>
                      </a:r>
                      <a:r>
                        <a:rPr lang="lv-LV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24 340</a:t>
                      </a:r>
                      <a:endParaRPr lang="en-US" b="0" noProof="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lv-LV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3 498</a:t>
                      </a:r>
                      <a:r>
                        <a:rPr lang="en-US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– </a:t>
                      </a:r>
                      <a:r>
                        <a:rPr lang="lv-LV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13 080</a:t>
                      </a:r>
                      <a:endParaRPr lang="en-US" b="0" noProof="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lv-LV" sz="17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2 977 – 11 132</a:t>
                      </a:r>
                      <a:endParaRPr lang="lv-LV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74529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/>
                        <a:t>heat pump air-water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95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noProof="0" dirty="0"/>
                        <a:t>3-20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0" noProof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5 521</a:t>
                      </a:r>
                      <a:r>
                        <a:rPr lang="en-US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– </a:t>
                      </a:r>
                      <a:r>
                        <a:rPr lang="lv-LV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9 280</a:t>
                      </a:r>
                      <a:endParaRPr lang="en-US" b="0" noProof="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lv-LV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2 269 </a:t>
                      </a:r>
                      <a:r>
                        <a:rPr lang="en-US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– </a:t>
                      </a:r>
                      <a:r>
                        <a:rPr lang="lv-LV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7 393</a:t>
                      </a:r>
                      <a:endParaRPr lang="en-US" b="0" noProof="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lv-LV" sz="17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1 931 – 6 292</a:t>
                      </a:r>
                      <a:endParaRPr lang="lv-LV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22803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noProof="0" dirty="0"/>
                        <a:t>heat </a:t>
                      </a:r>
                      <a:r>
                        <a:rPr lang="en-US" sz="1700" kern="1200" noProof="0" dirty="0">
                          <a:solidFill>
                            <a:schemeClr val="dk1"/>
                          </a:solidFill>
                        </a:rPr>
                        <a:t>pump air-air</a:t>
                      </a:r>
                      <a:endParaRPr lang="en-US" sz="17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95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noProof="0" dirty="0"/>
                        <a:t>3-20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0" noProof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b="0" noProof="0" dirty="0"/>
                        <a:t>1 </a:t>
                      </a:r>
                      <a:r>
                        <a:rPr lang="lv-LV" b="0" noProof="0" dirty="0"/>
                        <a:t>107</a:t>
                      </a:r>
                      <a:r>
                        <a:rPr lang="en-US" b="0" noProof="0" dirty="0"/>
                        <a:t> – 4 </a:t>
                      </a:r>
                      <a:r>
                        <a:rPr lang="lv-LV" b="0" noProof="0" dirty="0"/>
                        <a:t>583</a:t>
                      </a:r>
                      <a:endParaRPr lang="en-US" b="0" noProof="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lv-LV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25700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39575" rtl="0" eaLnBrk="1" latinLnBrk="0" hangingPunct="1"/>
                      <a:r>
                        <a:rPr lang="en-US" sz="1700" kern="1200" noProof="0" dirty="0">
                          <a:solidFill>
                            <a:schemeClr val="dk1"/>
                          </a:solidFill>
                        </a:rPr>
                        <a:t>solar panels </a:t>
                      </a:r>
                      <a:endParaRPr lang="en-US" sz="17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95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noProof="0" dirty="0"/>
                        <a:t>1,0 – 11,1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0" noProof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b="0" noProof="0" dirty="0"/>
                        <a:t>2 </a:t>
                      </a:r>
                      <a:r>
                        <a:rPr lang="lv-LV" b="0" noProof="0" dirty="0"/>
                        <a:t>925</a:t>
                      </a:r>
                      <a:r>
                        <a:rPr lang="en-US" b="0" noProof="0" dirty="0"/>
                        <a:t> – </a:t>
                      </a:r>
                      <a:r>
                        <a:rPr lang="lv-LV" b="0" noProof="0" dirty="0"/>
                        <a:t>13 981</a:t>
                      </a:r>
                      <a:endParaRPr lang="en-US" b="0" noProof="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lv-L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lv-LV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74099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700" kern="1200" noProof="0" dirty="0">
                          <a:solidFill>
                            <a:schemeClr val="dk1"/>
                          </a:solidFill>
                        </a:rPr>
                        <a:t>connecting to district heating system</a:t>
                      </a:r>
                      <a:endParaRPr lang="en-US" sz="17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95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noProof="0" dirty="0"/>
                        <a:t>10 – 50 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7 835 </a:t>
                      </a:r>
                      <a:r>
                        <a:rPr lang="en-US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– </a:t>
                      </a:r>
                      <a:r>
                        <a:rPr lang="lv-LV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9 280</a:t>
                      </a:r>
                      <a:endParaRPr lang="en-US" b="0" noProof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lv-LV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2 133 </a:t>
                      </a:r>
                      <a:r>
                        <a:rPr lang="en-US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– </a:t>
                      </a:r>
                      <a:r>
                        <a:rPr lang="lv-LV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2 844</a:t>
                      </a:r>
                      <a:endParaRPr lang="en-US" b="0" noProof="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lv-LV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4 </a:t>
                      </a:r>
                      <a:r>
                        <a:rPr lang="lv-LV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806</a:t>
                      </a:r>
                      <a:r>
                        <a:rPr lang="en-US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 – </a:t>
                      </a:r>
                      <a:r>
                        <a:rPr lang="lv-LV" sz="1700" b="0" kern="1200" noProof="0" dirty="0">
                          <a:solidFill>
                            <a:schemeClr val="dk1"/>
                          </a:solidFill>
                          <a:effectLst/>
                        </a:rPr>
                        <a:t>13 080</a:t>
                      </a:r>
                      <a:endParaRPr lang="en-US" b="0" noProof="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81194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66026636-8671-CFC9-A520-B44BEDC579C8}"/>
              </a:ext>
            </a:extLst>
          </p:cNvPr>
          <p:cNvSpPr txBox="1"/>
          <p:nvPr/>
        </p:nvSpPr>
        <p:spPr>
          <a:xfrm>
            <a:off x="513185" y="6251510"/>
            <a:ext cx="10709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400" dirty="0">
                <a:hlinkClick r:id="rId2"/>
              </a:rPr>
              <a:t>https://www.esfondi.lv/normativie-akti-un-dokumenti/2021-2027-planosanas-periods/vienas-vienibas-izmaksu-likmju-aprekina-un-piemerosanas-metodika</a:t>
            </a:r>
            <a:r>
              <a:rPr lang="lv-LV" sz="14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3A2E5A-0136-6C58-F08F-7FD7D15A32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4669">
            <a:off x="7505392" y="458839"/>
            <a:ext cx="2581006" cy="1664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65261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1171C69-B1B1-796D-8430-CDFFDD8CA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Work </a:t>
            </a:r>
            <a:r>
              <a:rPr lang="lv-LV" sz="4400" dirty="0" err="1"/>
              <a:t>done</a:t>
            </a:r>
            <a:endParaRPr lang="lv-LV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5BD5D0-9EEF-4785-3897-B30CD9CEF4A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D76B855D-E9CC-4FF8-AD85-6CDC7B89A0D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1" name="Content Placeholder 6" descr="timeline SmartArt Graphic">
            <a:extLst>
              <a:ext uri="{FF2B5EF4-FFF2-40B4-BE49-F238E27FC236}">
                <a16:creationId xmlns:a16="http://schemas.microsoft.com/office/drawing/2014/main" id="{BB98FC9E-41FF-6C79-BB37-45353D0886B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8181291"/>
              </p:ext>
            </p:extLst>
          </p:nvPr>
        </p:nvGraphicFramePr>
        <p:xfrm>
          <a:off x="171687" y="-255070"/>
          <a:ext cx="11773386" cy="62391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91F36FC-9670-4CAF-9185-219CCB73C27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466913" y="4283174"/>
          <a:ext cx="9144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8" imgW="914400" imgH="806400" progId="Word.Document.12">
                  <p:embed/>
                </p:oleObj>
              </mc:Choice>
              <mc:Fallback>
                <p:oleObj name="Document" showAsIcon="1" r:id="rId8" imgW="914400" imgH="806400" progId="Word.Document.12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91F36FC-9670-4CAF-9185-219CCB73C2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466913" y="4283174"/>
                        <a:ext cx="914400" cy="806450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2BD10FC3-FCB5-85D8-8B28-64D8EFBCD853}"/>
              </a:ext>
            </a:extLst>
          </p:cNvPr>
          <p:cNvSpPr txBox="1"/>
          <p:nvPr/>
        </p:nvSpPr>
        <p:spPr>
          <a:xfrm>
            <a:off x="7815116" y="5430113"/>
            <a:ext cx="36837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u="sng" dirty="0">
                <a:solidFill>
                  <a:srgbClr val="00B050"/>
                </a:solidFill>
              </a:rPr>
              <a:t>Conclusion + confirmation that</a:t>
            </a:r>
            <a:r>
              <a:rPr lang="en-US" dirty="0">
                <a:solidFill>
                  <a:srgbClr val="00B050"/>
                </a:solidFill>
              </a:rPr>
              <a:t>: </a:t>
            </a:r>
            <a:r>
              <a:rPr lang="en-US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that assessment covers all relevant elements listed in section 1 of the Commission audit services SCO checklist.</a:t>
            </a:r>
            <a:endParaRPr lang="en-US" sz="1600" dirty="0"/>
          </a:p>
        </p:txBody>
      </p:sp>
      <p:sp>
        <p:nvSpPr>
          <p:cNvPr id="14" name="Arrow: Striped Right 13">
            <a:extLst>
              <a:ext uri="{FF2B5EF4-FFF2-40B4-BE49-F238E27FC236}">
                <a16:creationId xmlns:a16="http://schemas.microsoft.com/office/drawing/2014/main" id="{36D1E70F-424D-4D57-0599-D065CF120BF2}"/>
              </a:ext>
            </a:extLst>
          </p:cNvPr>
          <p:cNvSpPr/>
          <p:nvPr/>
        </p:nvSpPr>
        <p:spPr>
          <a:xfrm>
            <a:off x="8054348" y="3924291"/>
            <a:ext cx="1132114" cy="1414531"/>
          </a:xfrm>
          <a:prstGeom prst="striped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Rectangle: Folded Corner 3">
            <a:extLst>
              <a:ext uri="{FF2B5EF4-FFF2-40B4-BE49-F238E27FC236}">
                <a16:creationId xmlns:a16="http://schemas.microsoft.com/office/drawing/2014/main" id="{98B57C43-D52D-DEF8-B02A-44077E4DCBE6}"/>
              </a:ext>
            </a:extLst>
          </p:cNvPr>
          <p:cNvSpPr/>
          <p:nvPr/>
        </p:nvSpPr>
        <p:spPr>
          <a:xfrm>
            <a:off x="5468885" y="3788651"/>
            <a:ext cx="2043405" cy="1414531"/>
          </a:xfrm>
          <a:prstGeom prst="foldedCorner">
            <a:avLst/>
          </a:prstGeom>
          <a:solidFill>
            <a:srgbClr val="EDD81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>
                <a:solidFill>
                  <a:srgbClr val="002060"/>
                </a:solidFill>
              </a:rPr>
              <a:t>1 year starting from first informal comments. </a:t>
            </a:r>
          </a:p>
          <a:p>
            <a:pPr algn="ctr"/>
            <a:r>
              <a:rPr lang="en-US" sz="1400" i="1" dirty="0">
                <a:solidFill>
                  <a:srgbClr val="002060"/>
                </a:solidFill>
              </a:rPr>
              <a:t>Official procedure 1 month </a:t>
            </a:r>
          </a:p>
        </p:txBody>
      </p:sp>
    </p:spTree>
    <p:extLst>
      <p:ext uri="{BB962C8B-B14F-4D97-AF65-F5344CB8AC3E}">
        <p14:creationId xmlns:p14="http://schemas.microsoft.com/office/powerpoint/2010/main" val="3083026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altLang="lv-LV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IT system development/digitalization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defTabSz="548640">
              <a:spcAft>
                <a:spcPts val="600"/>
              </a:spcAft>
            </a:pPr>
            <a:fld id="{C96271DD-1E79-466E-B978-A66A697F303D}" type="slidenum">
              <a:rPr lang="en-US" altLang="lv-LV" sz="108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pPr defTabSz="548640">
                <a:spcAft>
                  <a:spcPts val="600"/>
                </a:spcAft>
              </a:pPr>
              <a:t>5</a:t>
            </a:fld>
            <a:endParaRPr lang="en-US" altLang="lv-LV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A83D60-EE4B-C11A-2F53-420871324D01}"/>
              </a:ext>
            </a:extLst>
          </p:cNvPr>
          <p:cNvSpPr txBox="1"/>
          <p:nvPr/>
        </p:nvSpPr>
        <p:spPr>
          <a:xfrm>
            <a:off x="1389529" y="2010635"/>
            <a:ext cx="10083864" cy="2123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5740" indent="-205740" defTabSz="548640">
              <a:spcAft>
                <a:spcPts val="600"/>
              </a:spcAft>
              <a:buAutoNum type="arabicParenR"/>
            </a:pPr>
            <a:endParaRPr lang="lv-LV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defTabSz="548640">
              <a:spcAft>
                <a:spcPts val="600"/>
              </a:spcAft>
            </a:pP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System development tasks</a:t>
            </a:r>
            <a:r>
              <a:rPr lang="lv-LV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60 EUR/h</a:t>
            </a:r>
          </a:p>
          <a:p>
            <a:pPr defTabSz="548640">
              <a:spcAft>
                <a:spcPts val="600"/>
              </a:spcAft>
            </a:pPr>
            <a:endParaRPr lang="lv-LV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defTabSz="548640">
              <a:spcAft>
                <a:spcPts val="600"/>
              </a:spcAft>
            </a:pP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System</a:t>
            </a:r>
            <a:r>
              <a:rPr lang="lv-LV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usability development tasks</a:t>
            </a:r>
            <a:r>
              <a:rPr lang="lv-LV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30 EUR/h </a:t>
            </a:r>
          </a:p>
          <a:p>
            <a:pPr defTabSz="548640">
              <a:spcAft>
                <a:spcPts val="600"/>
              </a:spcAft>
            </a:pPr>
            <a:endParaRPr lang="lv-LV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defTabSz="548640">
              <a:spcAft>
                <a:spcPts val="600"/>
              </a:spcAft>
            </a:pP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Data</a:t>
            </a:r>
            <a:r>
              <a:rPr lang="lv-LV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analysis tool development tasks</a:t>
            </a:r>
            <a:r>
              <a:rPr lang="lv-LV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– 72 EUR/h</a:t>
            </a:r>
          </a:p>
          <a:p>
            <a:pPr>
              <a:spcAft>
                <a:spcPts val="600"/>
              </a:spcAft>
            </a:pPr>
            <a:endParaRPr lang="en-US" sz="1400" dirty="0"/>
          </a:p>
        </p:txBody>
      </p:sp>
      <p:sp>
        <p:nvSpPr>
          <p:cNvPr id="2" name="Arrow: Down 1">
            <a:extLst>
              <a:ext uri="{FF2B5EF4-FFF2-40B4-BE49-F238E27FC236}">
                <a16:creationId xmlns:a16="http://schemas.microsoft.com/office/drawing/2014/main" id="{6FABF244-030D-766E-644E-E422B7C543BA}"/>
              </a:ext>
            </a:extLst>
          </p:cNvPr>
          <p:cNvSpPr/>
          <p:nvPr/>
        </p:nvSpPr>
        <p:spPr>
          <a:xfrm>
            <a:off x="4919057" y="3954778"/>
            <a:ext cx="201542" cy="8615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4B69B3-0A19-AE58-8EBC-23524166927E}"/>
              </a:ext>
            </a:extLst>
          </p:cNvPr>
          <p:cNvSpPr txBox="1"/>
          <p:nvPr/>
        </p:nvSpPr>
        <p:spPr>
          <a:xfrm>
            <a:off x="2025254" y="4961753"/>
            <a:ext cx="645612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48640">
              <a:spcAft>
                <a:spcPts val="600"/>
              </a:spcAft>
            </a:pPr>
            <a:r>
              <a:rPr lang="en-US" sz="144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Hourly rates from current contracts </a:t>
            </a:r>
            <a:r>
              <a:rPr lang="en-US" sz="144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</a:t>
            </a:r>
            <a:r>
              <a:rPr lang="en-US" sz="144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average hours per task = 3.5 million EUR </a:t>
            </a:r>
            <a:endParaRPr lang="en-US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DDE7C0-D7DA-7275-E3C6-FA0E9E5E3C4B}"/>
              </a:ext>
            </a:extLst>
          </p:cNvPr>
          <p:cNvSpPr txBox="1"/>
          <p:nvPr/>
        </p:nvSpPr>
        <p:spPr>
          <a:xfrm>
            <a:off x="5984578" y="2825395"/>
            <a:ext cx="4129806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48640">
              <a:spcAft>
                <a:spcPts val="600"/>
              </a:spcAft>
            </a:pP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Current contract</a:t>
            </a:r>
            <a:r>
              <a:rPr lang="lv-LV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lv-LV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defTabSz="548640">
              <a:spcAft>
                <a:spcPts val="600"/>
              </a:spcAft>
            </a:pP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Historical data </a:t>
            </a:r>
            <a:r>
              <a:rPr lang="lv-LV" sz="14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en-US" sz="14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average</a:t>
            </a:r>
            <a:r>
              <a:rPr lang="lv-LV" sz="14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hours </a:t>
            </a:r>
            <a:r>
              <a:rPr lang="lv-LV" sz="14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per</a:t>
            </a:r>
            <a:r>
              <a:rPr lang="en-US" sz="14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one task</a:t>
            </a:r>
            <a:r>
              <a:rPr lang="lv-LV" sz="14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endParaRPr lang="lv-LV" sz="1400" i="1" dirty="0"/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F266F433-52D5-463A-AB79-FC039F1DB7AF}"/>
              </a:ext>
            </a:extLst>
          </p:cNvPr>
          <p:cNvSpPr/>
          <p:nvPr/>
        </p:nvSpPr>
        <p:spPr>
          <a:xfrm>
            <a:off x="5335659" y="2403132"/>
            <a:ext cx="382509" cy="1407459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449152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2250141" y="-27952"/>
            <a:ext cx="9395012" cy="71717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lv-LV" dirty="0"/>
              <a:t>FNLC scheme</a:t>
            </a:r>
            <a:r>
              <a:rPr lang="lv-LV" altLang="lv-LV" dirty="0"/>
              <a:t> (1)</a:t>
            </a:r>
            <a:endParaRPr lang="en-US" altLang="lv-LV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A83D60-EE4B-C11A-2F53-420871324D01}"/>
              </a:ext>
            </a:extLst>
          </p:cNvPr>
          <p:cNvSpPr txBox="1"/>
          <p:nvPr/>
        </p:nvSpPr>
        <p:spPr>
          <a:xfrm>
            <a:off x="2021542" y="729553"/>
            <a:ext cx="7319682" cy="400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32104">
              <a:spcAft>
                <a:spcPts val="600"/>
              </a:spcAft>
            </a:pPr>
            <a:r>
              <a:rPr lang="en-US" sz="2002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 system development</a:t>
            </a:r>
            <a:r>
              <a:rPr lang="lv-LV" sz="2002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en-US" sz="2002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digitalization</a:t>
            </a:r>
            <a:r>
              <a:rPr lang="lv-LV" sz="2002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2002" b="1" kern="120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+mn-cs"/>
              </a:rPr>
              <a:t>∑ </a:t>
            </a:r>
            <a:r>
              <a:rPr lang="lv-LV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3,5 </a:t>
            </a:r>
            <a:r>
              <a: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</a:t>
            </a:r>
            <a:r>
              <a:rPr lang="lv-LV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EUR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8DE4D3-B858-8EBB-F7FA-F07EE559CE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288" y="228600"/>
            <a:ext cx="3854648" cy="463574"/>
          </a:xfrm>
          <a:prstGeom prst="rect">
            <a:avLst/>
          </a:prstGeom>
        </p:spPr>
      </p:pic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533DA685-3A61-2318-C4B1-1B5ABAC70B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2658553"/>
              </p:ext>
            </p:extLst>
          </p:nvPr>
        </p:nvGraphicFramePr>
        <p:xfrm>
          <a:off x="1404696" y="1330199"/>
          <a:ext cx="9807387" cy="42627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E6C04195-99B0-B09E-ED5C-232E70002F00}"/>
              </a:ext>
            </a:extLst>
          </p:cNvPr>
          <p:cNvSpPr txBox="1"/>
          <p:nvPr/>
        </p:nvSpPr>
        <p:spPr>
          <a:xfrm>
            <a:off x="406400" y="5466727"/>
            <a:ext cx="1178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documentation:</a:t>
            </a:r>
          </a:p>
          <a:p>
            <a:r>
              <a:rPr lang="en-US" sz="1600" dirty="0"/>
              <a:t>- Entries in the IBs project and application management system with a traceable flow of work assignment execution;</a:t>
            </a:r>
          </a:p>
          <a:p>
            <a:r>
              <a:rPr lang="en-US" sz="1600" dirty="0"/>
              <a:t>- Detailed description of each work task;</a:t>
            </a:r>
          </a:p>
          <a:p>
            <a:r>
              <a:rPr lang="en-US" sz="1600" dirty="0"/>
              <a:t>- Interface prototype (in </a:t>
            </a:r>
            <a:r>
              <a:rPr lang="en-US" sz="1600" dirty="0" err="1"/>
              <a:t>InVision</a:t>
            </a:r>
            <a:r>
              <a:rPr lang="en-US" sz="1600" dirty="0"/>
              <a:t> or equivalent platform (if applicable));</a:t>
            </a:r>
          </a:p>
          <a:p>
            <a:r>
              <a:rPr lang="en-US" sz="1600" dirty="0"/>
              <a:t>- Updated system documentation, including: 1) Administrator's manual; 2) User manual (wiki in platform); 3) Software design description.</a:t>
            </a:r>
          </a:p>
        </p:txBody>
      </p:sp>
    </p:spTree>
    <p:extLst>
      <p:ext uri="{BB962C8B-B14F-4D97-AF65-F5344CB8AC3E}">
        <p14:creationId xmlns:p14="http://schemas.microsoft.com/office/powerpoint/2010/main" val="823115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altLang="lv-LV" sz="2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Administrative capacity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defTabSz="548640">
              <a:spcAft>
                <a:spcPts val="600"/>
              </a:spcAft>
            </a:pPr>
            <a:fld id="{C96271DD-1E79-466E-B978-A66A697F303D}" type="slidenum">
              <a:rPr lang="en-US" altLang="lv-LV" sz="108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pPr defTabSz="548640">
                <a:spcAft>
                  <a:spcPts val="600"/>
                </a:spcAft>
              </a:pPr>
              <a:t>7</a:t>
            </a:fld>
            <a:endParaRPr lang="en-US" altLang="lv-LV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A83D60-EE4B-C11A-2F53-420871324D01}"/>
              </a:ext>
            </a:extLst>
          </p:cNvPr>
          <p:cNvSpPr txBox="1"/>
          <p:nvPr/>
        </p:nvSpPr>
        <p:spPr>
          <a:xfrm>
            <a:off x="1828800" y="1644073"/>
            <a:ext cx="993030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48640">
              <a:spcAft>
                <a:spcPts val="600"/>
              </a:spcAft>
            </a:pPr>
            <a:endParaRPr lang="lv-LV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defTabSz="548640">
              <a:lnSpc>
                <a:spcPct val="150000"/>
              </a:lnSpc>
              <a:spcAft>
                <a:spcPts val="600"/>
              </a:spcAft>
            </a:pP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Specialized training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(participants x 500 EUR)</a:t>
            </a:r>
          </a:p>
          <a:p>
            <a:pPr defTabSz="548640">
              <a:lnSpc>
                <a:spcPct val="150000"/>
              </a:lnSpc>
              <a:spcAft>
                <a:spcPts val="600"/>
              </a:spcAft>
            </a:pP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Thematic training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(participants x 186.50 EUR)</a:t>
            </a:r>
          </a:p>
          <a:p>
            <a:pPr defTabSz="548640">
              <a:lnSpc>
                <a:spcPct val="150000"/>
              </a:lnSpc>
              <a:spcAft>
                <a:spcPts val="600"/>
              </a:spcAft>
            </a:pP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E-course development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(number x 40</a:t>
            </a:r>
            <a:r>
              <a:rPr lang="lv-LV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000</a:t>
            </a:r>
            <a:r>
              <a:rPr lang="lv-LV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EUR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 defTabSz="548640">
              <a:lnSpc>
                <a:spcPct val="150000"/>
              </a:lnSpc>
              <a:spcAft>
                <a:spcPts val="600"/>
              </a:spcAft>
            </a:pP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Organized think tank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(number x 10</a:t>
            </a:r>
            <a:r>
              <a:rPr lang="lv-LV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000 EUR)</a:t>
            </a:r>
          </a:p>
          <a:p>
            <a:pPr defTabSz="548640">
              <a:lnSpc>
                <a:spcPct val="150000"/>
              </a:lnSpc>
              <a:spcAft>
                <a:spcPts val="600"/>
              </a:spcAft>
            </a:pP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Survey</a:t>
            </a:r>
            <a:r>
              <a:rPr lang="lv-LV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(number x 7</a:t>
            </a:r>
            <a:r>
              <a:rPr lang="lv-LV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500 EUR</a:t>
            </a:r>
            <a:r>
              <a:rPr lang="lv-LV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endParaRPr lang="en-US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defTabSz="548640">
              <a:lnSpc>
                <a:spcPct val="150000"/>
              </a:lnSpc>
              <a:spcAft>
                <a:spcPts val="600"/>
              </a:spcAft>
            </a:pP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Organized event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(number x EUR 10</a:t>
            </a:r>
            <a:r>
              <a:rPr lang="lv-LV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000</a:t>
            </a:r>
            <a:r>
              <a:rPr lang="lv-LV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EUR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 defTabSz="548640">
              <a:lnSpc>
                <a:spcPct val="150000"/>
              </a:lnSpc>
              <a:spcAft>
                <a:spcPts val="600"/>
              </a:spcAft>
            </a:pP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Organized seminar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(number x 6</a:t>
            </a:r>
            <a:r>
              <a:rPr lang="lv-LV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667 EUR)</a:t>
            </a:r>
          </a:p>
          <a:p>
            <a:pPr defTabSz="548640">
              <a:lnSpc>
                <a:spcPct val="150000"/>
              </a:lnSpc>
              <a:spcAft>
                <a:spcPts val="600"/>
              </a:spcAft>
            </a:pP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Improved website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lv-LV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 x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30</a:t>
            </a:r>
            <a:r>
              <a:rPr lang="lv-LV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000 EUR)</a:t>
            </a:r>
            <a:endParaRPr lang="lv-LV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defTabSz="548640">
              <a:spcAft>
                <a:spcPts val="600"/>
              </a:spcAft>
            </a:pPr>
            <a:endParaRPr lang="lv-LV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spcAft>
                <a:spcPts val="600"/>
              </a:spcAft>
            </a:pPr>
            <a:endParaRPr lang="en-US" sz="1400" dirty="0"/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DC4B8A8C-7CC0-D34E-269A-A2909B1C546D}"/>
              </a:ext>
            </a:extLst>
          </p:cNvPr>
          <p:cNvSpPr/>
          <p:nvPr/>
        </p:nvSpPr>
        <p:spPr>
          <a:xfrm>
            <a:off x="5552410" y="2092444"/>
            <a:ext cx="342272" cy="3044333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5DCBFF-ABB2-684B-A81D-AFB4BB74F383}"/>
              </a:ext>
            </a:extLst>
          </p:cNvPr>
          <p:cNvSpPr txBox="1"/>
          <p:nvPr/>
        </p:nvSpPr>
        <p:spPr>
          <a:xfrm>
            <a:off x="6297320" y="3063922"/>
            <a:ext cx="4278447" cy="1177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48640">
              <a:lnSpc>
                <a:spcPct val="150000"/>
              </a:lnSpc>
              <a:spcAft>
                <a:spcPts val="600"/>
              </a:spcAft>
            </a:pP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Historical</a:t>
            </a:r>
            <a:r>
              <a:rPr lang="lv-LV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data </a:t>
            </a:r>
            <a:r>
              <a:rPr lang="lv-LV" sz="14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en-US" sz="14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contracts, real costs from projects</a:t>
            </a:r>
            <a:r>
              <a:rPr lang="lv-LV" sz="14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4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etc.</a:t>
            </a:r>
            <a:r>
              <a:rPr lang="lv-LV" sz="14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pPr defTabSz="548640">
              <a:lnSpc>
                <a:spcPct val="150000"/>
              </a:lnSpc>
              <a:spcAft>
                <a:spcPts val="600"/>
              </a:spcAft>
            </a:pP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Market</a:t>
            </a:r>
            <a:r>
              <a:rPr lang="lv-LV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surveys</a:t>
            </a:r>
            <a:endParaRPr lang="lv-LV" sz="1400" b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defTabSz="548640">
              <a:lnSpc>
                <a:spcPct val="150000"/>
              </a:lnSpc>
              <a:spcAft>
                <a:spcPts val="600"/>
              </a:spcAft>
            </a:pP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RRF costing 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(EC approved)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37409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2010631" y="8968"/>
            <a:ext cx="8991600" cy="71717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lv-LV" dirty="0"/>
              <a:t>FNLC scheme</a:t>
            </a:r>
            <a:r>
              <a:rPr lang="lv-LV" altLang="lv-LV" dirty="0"/>
              <a:t> (2)</a:t>
            </a:r>
            <a:endParaRPr lang="en-US" altLang="lv-LV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defTabSz="832104">
              <a:spcAft>
                <a:spcPts val="600"/>
              </a:spcAft>
            </a:pPr>
            <a:fld id="{C96271DD-1E79-466E-B978-A66A697F303D}" type="slidenum">
              <a:rPr lang="en-US" altLang="lv-LV" sz="1638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pPr defTabSz="832104">
                <a:spcAft>
                  <a:spcPts val="600"/>
                </a:spcAft>
              </a:pPr>
              <a:t>8</a:t>
            </a:fld>
            <a:endParaRPr lang="en-US" altLang="lv-LV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66744F-BFE3-A81C-78E3-5078E5A9AAFC}"/>
              </a:ext>
            </a:extLst>
          </p:cNvPr>
          <p:cNvSpPr txBox="1"/>
          <p:nvPr/>
        </p:nvSpPr>
        <p:spPr>
          <a:xfrm>
            <a:off x="2081626" y="869800"/>
            <a:ext cx="5950750" cy="400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32104">
              <a:spcAft>
                <a:spcPts val="600"/>
              </a:spcAft>
            </a:pPr>
            <a:r>
              <a:rPr lang="en-US" sz="2002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Administrative</a:t>
            </a:r>
            <a:r>
              <a:rPr lang="lv-LV" sz="2002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2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capacity</a:t>
            </a:r>
            <a:r>
              <a:rPr lang="lv-LV" sz="2002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2002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road</a:t>
            </a:r>
            <a:r>
              <a:rPr lang="lv-LV" sz="2002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2002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map</a:t>
            </a:r>
            <a:r>
              <a:rPr lang="lv-LV" sz="2002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2002" b="1" kern="120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+mn-cs"/>
              </a:rPr>
              <a:t>∑ </a:t>
            </a:r>
            <a:r>
              <a:rPr lang="lv-LV" sz="2002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1,9 </a:t>
            </a:r>
            <a:r>
              <a:rPr lang="lv-LV" sz="2002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mEUR</a:t>
            </a:r>
            <a:endParaRPr lang="en-US" sz="220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7DFED43E-8FFC-9706-D797-345E396F38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3255613"/>
              </p:ext>
            </p:extLst>
          </p:nvPr>
        </p:nvGraphicFramePr>
        <p:xfrm>
          <a:off x="788307" y="2379233"/>
          <a:ext cx="10617200" cy="4347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09B1F71-0F47-C354-631D-850A1ACAD85E}"/>
              </a:ext>
            </a:extLst>
          </p:cNvPr>
          <p:cNvSpPr txBox="1"/>
          <p:nvPr/>
        </p:nvSpPr>
        <p:spPr>
          <a:xfrm>
            <a:off x="680363" y="2025290"/>
            <a:ext cx="754828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22 measures will be implemented and the </a:t>
            </a:r>
            <a:r>
              <a:rPr lang="lv-LV" dirty="0" err="1"/>
              <a:t>particular</a:t>
            </a:r>
            <a:r>
              <a:rPr lang="en-US" dirty="0"/>
              <a:t> results will be achieved:</a:t>
            </a:r>
            <a:endParaRPr lang="lv-LV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60CA69-4586-54A0-8CFE-99F40CA540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49107" y="0"/>
            <a:ext cx="1400471" cy="1248067"/>
          </a:xfrm>
          <a:prstGeom prst="rect">
            <a:avLst/>
          </a:prstGeom>
        </p:spPr>
      </p:pic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AF1BA25B-AD56-A471-F857-113902E195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562322"/>
              </p:ext>
            </p:extLst>
          </p:nvPr>
        </p:nvGraphicFramePr>
        <p:xfrm>
          <a:off x="7785094" y="66255"/>
          <a:ext cx="3344422" cy="24025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2242686" y="381000"/>
            <a:ext cx="7968114" cy="1036638"/>
          </a:xfrm>
        </p:spPr>
        <p:txBody>
          <a:bodyPr/>
          <a:lstStyle/>
          <a:p>
            <a:r>
              <a:rPr lang="en-US" altLang="lv-LV" dirty="0"/>
              <a:t>AA Consultations on Art.95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1424539" y="1752601"/>
            <a:ext cx="9790857" cy="4373563"/>
          </a:xfrm>
        </p:spPr>
        <p:txBody>
          <a:bodyPr>
            <a:normAutofit fontScale="85000" lnSpcReduction="20000"/>
          </a:bodyPr>
          <a:lstStyle/>
          <a:p>
            <a:r>
              <a:rPr lang="en-US" altLang="lv-LV" b="1" dirty="0"/>
              <a:t>AA</a:t>
            </a:r>
            <a:r>
              <a:rPr lang="en-US" altLang="lv-LV" dirty="0"/>
              <a:t>:</a:t>
            </a:r>
          </a:p>
          <a:p>
            <a:pPr algn="just"/>
            <a:r>
              <a:rPr lang="en-US" altLang="lv-LV" dirty="0"/>
              <a:t>- informal consultation</a:t>
            </a:r>
            <a:r>
              <a:rPr lang="lv-LV" altLang="lv-LV" dirty="0"/>
              <a:t>s</a:t>
            </a:r>
            <a:endParaRPr lang="en-US" altLang="lv-LV" dirty="0"/>
          </a:p>
          <a:p>
            <a:pPr algn="just"/>
            <a:r>
              <a:rPr lang="en-US" altLang="lv-LV" dirty="0"/>
              <a:t>- written comments and observations</a:t>
            </a:r>
          </a:p>
          <a:p>
            <a:pPr algn="just"/>
            <a:endParaRPr lang="en-US" altLang="lv-LV" dirty="0"/>
          </a:p>
          <a:p>
            <a:pPr algn="just"/>
            <a:r>
              <a:rPr lang="en-US" altLang="lv-LV" b="1" dirty="0"/>
              <a:t>DAC</a:t>
            </a:r>
            <a:r>
              <a:rPr lang="en-US" altLang="lv-LV" dirty="0"/>
              <a:t>:</a:t>
            </a:r>
          </a:p>
          <a:p>
            <a:pPr algn="just"/>
            <a:r>
              <a:rPr lang="en-US" altLang="lv-LV" dirty="0"/>
              <a:t>- questions regarding national procurement system and supervision</a:t>
            </a:r>
          </a:p>
          <a:p>
            <a:pPr algn="just"/>
            <a:r>
              <a:rPr lang="en-US" altLang="lv-LV" dirty="0">
                <a:solidFill>
                  <a:srgbClr val="00B050"/>
                </a:solidFill>
              </a:rPr>
              <a:t>AA foresees to gain assurance on proper functioning of procurement system through system audits and audits of operations (under other projects implemented by FB)</a:t>
            </a:r>
          </a:p>
          <a:p>
            <a:pPr algn="just"/>
            <a:r>
              <a:rPr lang="en-US" altLang="lv-LV" dirty="0"/>
              <a:t>- questions regarding state aid </a:t>
            </a:r>
          </a:p>
          <a:p>
            <a:pPr algn="just"/>
            <a:r>
              <a:rPr lang="en-US" altLang="lv-LV" dirty="0">
                <a:solidFill>
                  <a:srgbClr val="00B050"/>
                </a:solidFill>
              </a:rPr>
              <a:t>Not applicable, since the FB public institution and the final recipients/target group – only public institutions/officials</a:t>
            </a:r>
          </a:p>
          <a:p>
            <a:pPr algn="just"/>
            <a:r>
              <a:rPr lang="en-US" altLang="lv-LV" dirty="0"/>
              <a:t>- historical data quality and what are </a:t>
            </a:r>
            <a:r>
              <a:rPr lang="en-US" dirty="0"/>
              <a:t>assumptions used for the calculation and timetable</a:t>
            </a:r>
            <a:endParaRPr lang="en-US" altLang="lv-LV" dirty="0"/>
          </a:p>
          <a:p>
            <a:pPr algn="just"/>
            <a:r>
              <a:rPr lang="en-US" altLang="lv-LV" dirty="0">
                <a:solidFill>
                  <a:srgbClr val="00B050"/>
                </a:solidFill>
              </a:rPr>
              <a:t>For road map – calculations made for national programme, partly approved by COM under RRF</a:t>
            </a:r>
          </a:p>
          <a:p>
            <a:pPr algn="just"/>
            <a:r>
              <a:rPr lang="en-US" altLang="lv-LV" dirty="0">
                <a:solidFill>
                  <a:srgbClr val="00B050"/>
                </a:solidFill>
              </a:rPr>
              <a:t>IT system improvements – already concluded contracts</a:t>
            </a:r>
          </a:p>
          <a:p>
            <a:endParaRPr lang="lv-LV" altLang="lv-LV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96271DD-1E79-466E-B978-A66A697F303D}" type="slidenum">
              <a:rPr lang="en-US" altLang="lv-LV"/>
              <a:pPr/>
              <a:t>9</a:t>
            </a:fld>
            <a:endParaRPr lang="en-US" altLang="lv-LV"/>
          </a:p>
        </p:txBody>
      </p:sp>
    </p:spTree>
    <p:extLst>
      <p:ext uri="{BB962C8B-B14F-4D97-AF65-F5344CB8AC3E}">
        <p14:creationId xmlns:p14="http://schemas.microsoft.com/office/powerpoint/2010/main" val="144422488"/>
      </p:ext>
    </p:extLst>
  </p:cSld>
  <p:clrMapOvr>
    <a:masterClrMapping/>
  </p:clrMapOvr>
</p:sld>
</file>

<file path=ppt/theme/theme1.xml><?xml version="1.0" encoding="utf-8"?>
<a:theme xmlns:a="http://schemas.openxmlformats.org/drawingml/2006/main" name="89_Prezentacija_templateLV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itullapa_kontaktinformacij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M-Presentation_EN.pptx" id="{3E73EB06-2EBF-4F2C-B2FE-7DE6C9CED773}" vid="{C878653E-CF92-439E-8E42-A73535A111B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C Document" ma:contentTypeID="0x010100258AA79CEB83498886A3A0868112325000BE6ABFDC0BD53341B5E0C44955A2A799" ma:contentTypeVersion="2" ma:contentTypeDescription="Create a new document in this library." ma:contentTypeScope="" ma:versionID="7dc70888bf6fb913781fe4ed5c35430c">
  <xsd:schema xmlns:xsd="http://www.w3.org/2001/XMLSchema" xmlns:xs="http://www.w3.org/2001/XMLSchema" xmlns:p="http://schemas.microsoft.com/office/2006/metadata/properties" xmlns:ns2="http://schemas.microsoft.com/sharepoint/v3/fields" xmlns:ns3="dde93f67-7286-476d-8608-94bf7414439d" xmlns:ns4="05f829ce-f5fd-4042-be85-53a50257cf0b" targetNamespace="http://schemas.microsoft.com/office/2006/metadata/properties" ma:root="true" ma:fieldsID="665a5af126e1c16c22f2bd6f364d9f8a" ns2:_="" ns3:_="" ns4:_="">
    <xsd:import namespace="http://schemas.microsoft.com/sharepoint/v3/fields"/>
    <xsd:import namespace="dde93f67-7286-476d-8608-94bf7414439d"/>
    <xsd:import namespace="05f829ce-f5fd-4042-be85-53a50257cf0b"/>
    <xsd:element name="properties">
      <xsd:complexType>
        <xsd:sequence>
          <xsd:element name="documentManagement">
            <xsd:complexType>
              <xsd:all>
                <xsd:element ref="ns3:EC_Collab_Reference" minOccurs="0"/>
                <xsd:element ref="ns2:_Status" minOccurs="0"/>
                <xsd:element ref="ns3:EC_Collab_DocumentLanguage"/>
                <xsd:element ref="ns3:EC_Collab_Status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hidden="true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e93f67-7286-476d-8608-94bf7414439d" elementFormDefault="qualified">
    <xsd:import namespace="http://schemas.microsoft.com/office/2006/documentManagement/types"/>
    <xsd:import namespace="http://schemas.microsoft.com/office/infopath/2007/PartnerControls"/>
    <xsd:element name="EC_Collab_Reference" ma:index="12" nillable="true" ma:displayName="Reference" ma:internalName="EC_Collab_Reference">
      <xsd:simpleType>
        <xsd:restriction base="dms:Text"/>
      </xsd:simpleType>
    </xsd:element>
    <xsd:element name="EC_Collab_DocumentLanguage" ma:index="14" ma:displayName="Language" ma:default="EN" ma:internalName="EC_Collab_DocumentLanguage">
      <xsd:simpleType>
        <xsd:restriction base="dms:Choice">
          <xsd:enumeration value="BG"/>
          <xsd:enumeration value="ES"/>
          <xsd:enumeration value="CS"/>
          <xsd:enumeration value="DA"/>
          <xsd:enumeration value="DE"/>
          <xsd:enumeration value="ET"/>
          <xsd:enumeration value="EL"/>
          <xsd:enumeration value="EN"/>
          <xsd:enumeration value="FR"/>
          <xsd:enumeration value="GA"/>
          <xsd:enumeration value="IT"/>
          <xsd:enumeration value="LT"/>
          <xsd:enumeration value="LV"/>
          <xsd:enumeration value="HU"/>
          <xsd:enumeration value="MT"/>
          <xsd:enumeration value="NL"/>
          <xsd:enumeration value="PL"/>
          <xsd:enumeration value="PT"/>
          <xsd:enumeration value="RO"/>
          <xsd:enumeration value="SK"/>
          <xsd:enumeration value="SL"/>
          <xsd:enumeration value="FI"/>
          <xsd:enumeration value="SV"/>
          <xsd:enumeration value="HR"/>
          <xsd:enumeration value="MK"/>
          <xsd:enumeration value="TR"/>
          <xsd:enumeration value="EU"/>
          <xsd:enumeration value="CA"/>
          <xsd:enumeration value="GL"/>
          <xsd:enumeration value="AB"/>
          <xsd:enumeration value="AA"/>
          <xsd:enumeration value="AF"/>
          <xsd:enumeration value="AK"/>
          <xsd:enumeration value="SQ"/>
          <xsd:enumeration value="AM"/>
          <xsd:enumeration value="AR"/>
          <xsd:enumeration value="AN"/>
          <xsd:enumeration value="HY"/>
          <xsd:enumeration value="AS"/>
          <xsd:enumeration value="AV"/>
          <xsd:enumeration value="AE"/>
          <xsd:enumeration value="AY"/>
          <xsd:enumeration value="AZ"/>
          <xsd:enumeration value="BM"/>
          <xsd:enumeration value="BA"/>
          <xsd:enumeration value="BE"/>
          <xsd:enumeration value="BN"/>
          <xsd:enumeration value="BH"/>
          <xsd:enumeration value="BI"/>
          <xsd:enumeration value="NB"/>
          <xsd:enumeration value="BS"/>
          <xsd:enumeration value="BR"/>
          <xsd:enumeration value="MY"/>
          <xsd:enumeration value="KM"/>
          <xsd:enumeration value="CH"/>
          <xsd:enumeration value="CE"/>
          <xsd:enumeration value="NY"/>
          <xsd:enumeration value="ZH"/>
          <xsd:enumeration value="CU"/>
          <xsd:enumeration value="CV"/>
          <xsd:enumeration value="KW"/>
          <xsd:enumeration value="CO"/>
          <xsd:enumeration value="CR"/>
          <xsd:enumeration value="DV"/>
          <xsd:enumeration value="DZ"/>
          <xsd:enumeration value="EO"/>
          <xsd:enumeration value="EE"/>
          <xsd:enumeration value="FO"/>
          <xsd:enumeration value="FJ"/>
          <xsd:enumeration value="FF"/>
          <xsd:enumeration value="GD"/>
          <xsd:enumeration value="LG"/>
          <xsd:enumeration value="KA"/>
          <xsd:enumeration value="GN"/>
          <xsd:enumeration value="GU"/>
          <xsd:enumeration value="HT"/>
          <xsd:enumeration value="HA"/>
          <xsd:enumeration value="HE"/>
          <xsd:enumeration value="HZ"/>
          <xsd:enumeration value="HI"/>
          <xsd:enumeration value="HO"/>
          <xsd:enumeration value="IS"/>
          <xsd:enumeration value="IO"/>
          <xsd:enumeration value="IG"/>
          <xsd:enumeration value="ID"/>
          <xsd:enumeration value="IA"/>
          <xsd:enumeration value="IE"/>
          <xsd:enumeration value="IU"/>
          <xsd:enumeration value="IK"/>
          <xsd:enumeration value="JA"/>
          <xsd:enumeration value="JV"/>
          <xsd:enumeration value="KL"/>
          <xsd:enumeration value="KN"/>
          <xsd:enumeration value="KR"/>
          <xsd:enumeration value="KS"/>
          <xsd:enumeration value="KK"/>
          <xsd:enumeration value="KI"/>
          <xsd:enumeration value="RW"/>
          <xsd:enumeration value="KY"/>
          <xsd:enumeration value="KV"/>
          <xsd:enumeration value="KG"/>
          <xsd:enumeration value="KO"/>
          <xsd:enumeration value="KJ"/>
          <xsd:enumeration value="KU"/>
          <xsd:enumeration value="LO"/>
          <xsd:enumeration value="LA"/>
          <xsd:enumeration value="LI"/>
          <xsd:enumeration value="LN"/>
          <xsd:enumeration value="LU"/>
          <xsd:enumeration value="LB"/>
          <xsd:enumeration value="MG"/>
          <xsd:enumeration value="MS"/>
          <xsd:enumeration value="ML"/>
          <xsd:enumeration value="GV"/>
          <xsd:enumeration value="MI"/>
          <xsd:enumeration value="MR"/>
          <xsd:enumeration value="MH"/>
          <xsd:enumeration value="MN"/>
          <xsd:enumeration value="NA"/>
          <xsd:enumeration value="NV"/>
          <xsd:enumeration value="ND"/>
          <xsd:enumeration value="NR"/>
          <xsd:enumeration value="NG"/>
          <xsd:enumeration value="NE"/>
          <xsd:enumeration value="SE"/>
          <xsd:enumeration value="NO"/>
          <xsd:enumeration value="NN"/>
          <xsd:enumeration value="OC"/>
          <xsd:enumeration value="OJ"/>
          <xsd:enumeration value="OR"/>
          <xsd:enumeration value="OM"/>
          <xsd:enumeration value="OS"/>
          <xsd:enumeration value="PI"/>
          <xsd:enumeration value="PA"/>
          <xsd:enumeration value="FA"/>
          <xsd:enumeration value="PS"/>
          <xsd:enumeration value="QU"/>
          <xsd:enumeration value="RM"/>
          <xsd:enumeration value="RN"/>
          <xsd:enumeration value="RU"/>
          <xsd:enumeration value="SM"/>
          <xsd:enumeration value="SG"/>
          <xsd:enumeration value="SA"/>
          <xsd:enumeration value="SC"/>
          <xsd:enumeration value="SR"/>
          <xsd:enumeration value="SN"/>
          <xsd:enumeration value="II"/>
          <xsd:enumeration value="SD"/>
          <xsd:enumeration value="SI"/>
          <xsd:enumeration value="SO"/>
          <xsd:enumeration value="ST"/>
          <xsd:enumeration value="SU"/>
          <xsd:enumeration value="SW"/>
          <xsd:enumeration value="SS"/>
          <xsd:enumeration value="TL"/>
          <xsd:enumeration value="TY"/>
          <xsd:enumeration value="TG"/>
          <xsd:enumeration value="TA"/>
          <xsd:enumeration value="TT"/>
          <xsd:enumeration value="TE"/>
          <xsd:enumeration value="TH"/>
          <xsd:enumeration value="BO"/>
          <xsd:enumeration value="TI"/>
          <xsd:enumeration value="TO"/>
          <xsd:enumeration value="TS"/>
          <xsd:enumeration value="TN"/>
          <xsd:enumeration value="TK"/>
          <xsd:enumeration value="TW"/>
          <xsd:enumeration value="UG"/>
          <xsd:enumeration value="UK"/>
          <xsd:enumeration value="UR"/>
          <xsd:enumeration value="UZ"/>
          <xsd:enumeration value="VE"/>
          <xsd:enumeration value="VI"/>
          <xsd:enumeration value="VO"/>
          <xsd:enumeration value="WA"/>
          <xsd:enumeration value="CY"/>
          <xsd:enumeration value="FY"/>
          <xsd:enumeration value="WO"/>
          <xsd:enumeration value="XH"/>
          <xsd:enumeration value="YI"/>
          <xsd:enumeration value="YO"/>
          <xsd:enumeration value="ZA"/>
          <xsd:enumeration value="ZU"/>
        </xsd:restriction>
      </xsd:simpleType>
    </xsd:element>
    <xsd:element name="EC_Collab_Status" ma:index="15" ma:displayName="EC Status" ma:default="Not Started" ma:internalName="EC_Collab_Status">
      <xsd:simpleType>
        <xsd:restriction base="dms:Choice">
          <xsd:enumeration value="Not Started"/>
          <xsd:enumeration value="Draft"/>
          <xsd:enumeration value="Reviewed"/>
          <xsd:enumeration value="Scheduled"/>
          <xsd:enumeration value="Published"/>
          <xsd:enumeration value="Final"/>
          <xsd:enumeration value="Expir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f829ce-f5fd-4042-be85-53a50257cf0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 ma:index="8" ma:displayName="Subject"/>
        <xsd:element ref="dc:description" minOccurs="0" maxOccurs="1" ma:index="11" ma:displayName="Comments"/>
        <xsd:element name="keywords" minOccurs="0" maxOccurs="1" type="xsd:string" ma:index="1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Status xmlns="http://schemas.microsoft.com/sharepoint/v3/fields">Not Started</_Status>
    <EC_Collab_DocumentLanguage xmlns="dde93f67-7286-476d-8608-94bf7414439d">EN</EC_Collab_DocumentLanguage>
    <EC_Collab_Reference xmlns="dde93f67-7286-476d-8608-94bf7414439d" xsi:nil="true"/>
    <EC_Collab_Status xmlns="dde93f67-7286-476d-8608-94bf7414439d">Not Started</EC_Collab_Status>
  </documentManagement>
</p:properties>
</file>

<file path=customXml/itemProps1.xml><?xml version="1.0" encoding="utf-8"?>
<ds:datastoreItem xmlns:ds="http://schemas.openxmlformats.org/officeDocument/2006/customXml" ds:itemID="{8EEF0558-43A1-4EA3-863F-C5C14347901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AB85176-C128-49BF-93F4-101A16FA7BCE}"/>
</file>

<file path=customXml/itemProps3.xml><?xml version="1.0" encoding="utf-8"?>
<ds:datastoreItem xmlns:ds="http://schemas.openxmlformats.org/officeDocument/2006/customXml" ds:itemID="{D8DFCB6E-B68B-4347-A80E-A07626E63F73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FM-Presentation_EN</Template>
  <TotalTime>242</TotalTime>
  <Words>1067</Words>
  <Application>Microsoft Office PowerPoint</Application>
  <PresentationFormat>Widescreen</PresentationFormat>
  <Paragraphs>147</Paragraphs>
  <Slides>10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Avenir Next LT Pro</vt:lpstr>
      <vt:lpstr>Calibri</vt:lpstr>
      <vt:lpstr>Times New Roman</vt:lpstr>
      <vt:lpstr>Verdana</vt:lpstr>
      <vt:lpstr>Wingdings</vt:lpstr>
      <vt:lpstr>89_Prezentacija_templateLV</vt:lpstr>
      <vt:lpstr>Document</vt:lpstr>
      <vt:lpstr>experience on SCO/FNLC in Latvia</vt:lpstr>
      <vt:lpstr>Art. 94 methodology</vt:lpstr>
      <vt:lpstr>Calculated rates (264)</vt:lpstr>
      <vt:lpstr>Work done</vt:lpstr>
      <vt:lpstr>IT system development/digitalization</vt:lpstr>
      <vt:lpstr>FNLC scheme (1)</vt:lpstr>
      <vt:lpstr>Administrative capacity</vt:lpstr>
      <vt:lpstr>FNLC scheme (2)</vt:lpstr>
      <vt:lpstr>AA Consultations on Art.95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experience on SCO/FNLC in Latvia</dc:title>
  <dc:creator>Agnese Abula</dc:creator>
  <cp:lastModifiedBy>BUZOI Marcela (REGIO+EMPL-DAC)</cp:lastModifiedBy>
  <cp:revision>7</cp:revision>
  <dcterms:created xsi:type="dcterms:W3CDTF">2023-08-30T12:36:24Z</dcterms:created>
  <dcterms:modified xsi:type="dcterms:W3CDTF">2023-09-13T12:41:10Z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2023-09-13T12:39:59Z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33a9c8df-ff81-4755-a6db-10ae2d541ec4</vt:lpwstr>
  </property>
  <property fmtid="{D5CDD505-2E9C-101B-9397-08002B2CF9AE}" pid="8" name="MSIP_Label_6bd9ddd1-4d20-43f6-abfa-fc3c07406f94_ContentBits">
    <vt:lpwstr>0</vt:lpwstr>
  </property>
  <property fmtid="{D5CDD505-2E9C-101B-9397-08002B2CF9AE}" pid="9" name="ContentTypeId">
    <vt:lpwstr>0x010100258AA79CEB83498886A3A0868112325000BE6ABFDC0BD53341B5E0C44955A2A799</vt:lpwstr>
  </property>
</Properties>
</file>